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1"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League Spartan Medium"/>
      <p:regular r:id="rId12"/>
      <p:bold r:id="rId13"/>
    </p:embeddedFont>
    <p:embeddedFont>
      <p:font typeface="League Spartan"/>
      <p:regular r:id="rId14"/>
      <p:bold r:id="rId15"/>
    </p:embeddedFont>
    <p:embeddedFont>
      <p:font typeface="Anton"/>
      <p:regular r:id="rId16"/>
    </p:embeddedFont>
    <p:embeddedFont>
      <p:font typeface="Caveat"/>
      <p:regular r:id="rId17"/>
      <p:bold r:id="rId18"/>
    </p:embeddedFont>
    <p:embeddedFont>
      <p:font typeface="Manrope"/>
      <p:regular r:id="rId19"/>
      <p:bold r:id="rId20"/>
    </p:embeddedFont>
    <p:embeddedFont>
      <p:font typeface="League Spartan SemiBold"/>
      <p:regular r:id="rId21"/>
      <p:bold r:id="rId22"/>
    </p:embeddedFont>
    <p:embeddedFont>
      <p:font typeface="Manrope ExtraBold"/>
      <p:bold r:id="rId23"/>
    </p:embeddedFont>
    <p:embeddedFont>
      <p:font typeface="Manrope Medium"/>
      <p:regular r:id="rId24"/>
      <p:bold r:id="rId25"/>
    </p:embeddedFont>
    <p:embeddedFont>
      <p:font typeface="Caveat Medium"/>
      <p:regular r:id="rId26"/>
      <p:bold r:id="rId27"/>
    </p:embeddedFont>
    <p:embeddedFont>
      <p:font typeface="Caveat SemiBold"/>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7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76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anrope-bold.fntdata"/><Relationship Id="rId22" Type="http://schemas.openxmlformats.org/officeDocument/2006/relationships/font" Target="fonts/LeagueSpartanSemiBold-bold.fntdata"/><Relationship Id="rId21" Type="http://schemas.openxmlformats.org/officeDocument/2006/relationships/font" Target="fonts/LeagueSpartanSemiBold-regular.fntdata"/><Relationship Id="rId24" Type="http://schemas.openxmlformats.org/officeDocument/2006/relationships/font" Target="fonts/ManropeMedium-regular.fntdata"/><Relationship Id="rId23" Type="http://schemas.openxmlformats.org/officeDocument/2006/relationships/font" Target="fonts/ManropeExtraBo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aveatMedium-regular.fntdata"/><Relationship Id="rId25" Type="http://schemas.openxmlformats.org/officeDocument/2006/relationships/font" Target="fonts/ManropeMedium-bold.fntdata"/><Relationship Id="rId28" Type="http://schemas.openxmlformats.org/officeDocument/2006/relationships/font" Target="fonts/CaveatSemiBold-regular.fntdata"/><Relationship Id="rId27" Type="http://schemas.openxmlformats.org/officeDocument/2006/relationships/font" Target="fonts/CaveatMedium-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CaveatSemiBold-bold.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LeagueSpartanMedium-bold.fntdata"/><Relationship Id="rId12" Type="http://schemas.openxmlformats.org/officeDocument/2006/relationships/font" Target="fonts/LeagueSpartanMedium-regular.fntdata"/><Relationship Id="rId15" Type="http://schemas.openxmlformats.org/officeDocument/2006/relationships/font" Target="fonts/LeagueSpartan-bold.fntdata"/><Relationship Id="rId14" Type="http://schemas.openxmlformats.org/officeDocument/2006/relationships/font" Target="fonts/LeagueSpartan-regular.fntdata"/><Relationship Id="rId17" Type="http://schemas.openxmlformats.org/officeDocument/2006/relationships/font" Target="fonts/Caveat-regular.fntdata"/><Relationship Id="rId16" Type="http://schemas.openxmlformats.org/officeDocument/2006/relationships/font" Target="fonts/Anton-regular.fntdata"/><Relationship Id="rId19" Type="http://schemas.openxmlformats.org/officeDocument/2006/relationships/font" Target="fonts/Manrope-regular.fntdata"/><Relationship Id="rId1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3647a3c5899_0_1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3647a3c5899_0_1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3872e56023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3872e56023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378c7a7baf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378c7a7baf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g378c7a7baf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3" name="Google Shape;663;g378c7a7baf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378c7a7baf1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378c7a7baf1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872e560236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3872e560236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p:cSld name="BLANK_1_1_1_1_1_1">
    <p:spTree>
      <p:nvGrpSpPr>
        <p:cNvPr id="8" name="Shape 8"/>
        <p:cNvGrpSpPr/>
        <p:nvPr/>
      </p:nvGrpSpPr>
      <p:grpSpPr>
        <a:xfrm>
          <a:off x="0" y="0"/>
          <a:ext cx="0" cy="0"/>
          <a:chOff x="0" y="0"/>
          <a:chExt cx="0" cy="0"/>
        </a:xfrm>
      </p:grpSpPr>
      <p:sp>
        <p:nvSpPr>
          <p:cNvPr id="9" name="Google Shape;9;p2"/>
          <p:cNvSpPr txBox="1"/>
          <p:nvPr>
            <p:ph type="title"/>
          </p:nvPr>
        </p:nvSpPr>
        <p:spPr>
          <a:xfrm>
            <a:off x="1081850" y="1719900"/>
            <a:ext cx="6984900" cy="16941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SzPts val="6000"/>
              <a:buFont typeface="League Spartan"/>
              <a:buNone/>
              <a:defRPr sz="6000">
                <a:latin typeface="League Spartan"/>
                <a:ea typeface="League Spartan"/>
                <a:cs typeface="League Spartan"/>
                <a:sym typeface="League Spartan"/>
              </a:defRPr>
            </a:lvl1pPr>
            <a:lvl2pPr lvl="1" algn="ctr">
              <a:lnSpc>
                <a:spcPct val="80000"/>
              </a:lnSpc>
              <a:spcBef>
                <a:spcPts val="0"/>
              </a:spcBef>
              <a:spcAft>
                <a:spcPts val="0"/>
              </a:spcAft>
              <a:buSzPts val="1400"/>
              <a:buNone/>
              <a:defRPr/>
            </a:lvl2pPr>
            <a:lvl3pPr lvl="2" algn="ctr">
              <a:lnSpc>
                <a:spcPct val="80000"/>
              </a:lnSpc>
              <a:spcBef>
                <a:spcPts val="0"/>
              </a:spcBef>
              <a:spcAft>
                <a:spcPts val="0"/>
              </a:spcAft>
              <a:buSzPts val="1400"/>
              <a:buNone/>
              <a:defRPr/>
            </a:lvl3pPr>
            <a:lvl4pPr lvl="3" algn="ctr">
              <a:lnSpc>
                <a:spcPct val="80000"/>
              </a:lnSpc>
              <a:spcBef>
                <a:spcPts val="0"/>
              </a:spcBef>
              <a:spcAft>
                <a:spcPts val="0"/>
              </a:spcAft>
              <a:buSzPts val="1400"/>
              <a:buNone/>
              <a:defRPr/>
            </a:lvl4pPr>
            <a:lvl5pPr lvl="4" algn="ctr">
              <a:lnSpc>
                <a:spcPct val="80000"/>
              </a:lnSpc>
              <a:spcBef>
                <a:spcPts val="0"/>
              </a:spcBef>
              <a:spcAft>
                <a:spcPts val="0"/>
              </a:spcAft>
              <a:buSzPts val="1400"/>
              <a:buNone/>
              <a:defRPr/>
            </a:lvl5pPr>
            <a:lvl6pPr lvl="5" algn="ctr">
              <a:lnSpc>
                <a:spcPct val="80000"/>
              </a:lnSpc>
              <a:spcBef>
                <a:spcPts val="0"/>
              </a:spcBef>
              <a:spcAft>
                <a:spcPts val="0"/>
              </a:spcAft>
              <a:buSzPts val="1400"/>
              <a:buNone/>
              <a:defRPr/>
            </a:lvl6pPr>
            <a:lvl7pPr lvl="6" algn="ctr">
              <a:lnSpc>
                <a:spcPct val="80000"/>
              </a:lnSpc>
              <a:spcBef>
                <a:spcPts val="0"/>
              </a:spcBef>
              <a:spcAft>
                <a:spcPts val="0"/>
              </a:spcAft>
              <a:buSzPts val="1400"/>
              <a:buNone/>
              <a:defRPr/>
            </a:lvl7pPr>
            <a:lvl8pPr lvl="7" algn="ctr">
              <a:lnSpc>
                <a:spcPct val="80000"/>
              </a:lnSpc>
              <a:spcBef>
                <a:spcPts val="0"/>
              </a:spcBef>
              <a:spcAft>
                <a:spcPts val="0"/>
              </a:spcAft>
              <a:buSzPts val="1400"/>
              <a:buNone/>
              <a:defRPr/>
            </a:lvl8pPr>
            <a:lvl9pPr lvl="8" algn="ctr">
              <a:lnSpc>
                <a:spcPct val="80000"/>
              </a:lnSpc>
              <a:spcBef>
                <a:spcPts val="0"/>
              </a:spcBef>
              <a:spcAft>
                <a:spcPts val="0"/>
              </a:spcAft>
              <a:buSzPts val="1400"/>
              <a:buNone/>
              <a:defRPr/>
            </a:lvl9pPr>
          </a:lstStyle>
          <a:p/>
        </p:txBody>
      </p:sp>
      <p:sp>
        <p:nvSpPr>
          <p:cNvPr id="10" name="Google Shape;10;p2"/>
          <p:cNvSpPr txBox="1"/>
          <p:nvPr>
            <p:ph idx="2" type="title"/>
          </p:nvPr>
        </p:nvSpPr>
        <p:spPr>
          <a:xfrm rot="-54379">
            <a:off x="5015453" y="3227438"/>
            <a:ext cx="1517290" cy="301238"/>
          </a:xfrm>
          <a:prstGeom prst="rect">
            <a:avLst/>
          </a:prstGeom>
          <a:solidFill>
            <a:schemeClr val="accent3"/>
          </a:solidFill>
        </p:spPr>
        <p:txBody>
          <a:bodyPr anchorCtr="0" anchor="ctr" bIns="91425" lIns="91425" spcFirstLastPara="1" rIns="91425" wrap="square" tIns="91425">
            <a:spAutoFit/>
          </a:bodyPr>
          <a:lstStyle>
            <a:lvl1pPr lvl="0" algn="ctr">
              <a:spcBef>
                <a:spcPts val="0"/>
              </a:spcBef>
              <a:spcAft>
                <a:spcPts val="0"/>
              </a:spcAft>
              <a:buSzPts val="1000"/>
              <a:buFont typeface="Manrope ExtraBold"/>
              <a:buNone/>
              <a:defRPr b="0" sz="1000">
                <a:latin typeface="Manrope ExtraBold"/>
                <a:ea typeface="Manrope ExtraBold"/>
                <a:cs typeface="Manrope ExtraBold"/>
                <a:sym typeface="Manrope ExtraBold"/>
              </a:defRPr>
            </a:lvl1pPr>
            <a:lvl2pPr lvl="1" algn="ctr">
              <a:spcBef>
                <a:spcPts val="0"/>
              </a:spcBef>
              <a:spcAft>
                <a:spcPts val="0"/>
              </a:spcAft>
              <a:buSzPts val="1300"/>
              <a:buFont typeface="Manrope ExtraBold"/>
              <a:buNone/>
              <a:defRPr sz="1300">
                <a:latin typeface="Manrope ExtraBold"/>
                <a:ea typeface="Manrope ExtraBold"/>
                <a:cs typeface="Manrope ExtraBold"/>
                <a:sym typeface="Manrope ExtraBold"/>
              </a:defRPr>
            </a:lvl2pPr>
            <a:lvl3pPr lvl="2" algn="ctr">
              <a:spcBef>
                <a:spcPts val="0"/>
              </a:spcBef>
              <a:spcAft>
                <a:spcPts val="0"/>
              </a:spcAft>
              <a:buSzPts val="1300"/>
              <a:buFont typeface="Manrope ExtraBold"/>
              <a:buNone/>
              <a:defRPr sz="1300">
                <a:latin typeface="Manrope ExtraBold"/>
                <a:ea typeface="Manrope ExtraBold"/>
                <a:cs typeface="Manrope ExtraBold"/>
                <a:sym typeface="Manrope ExtraBold"/>
              </a:defRPr>
            </a:lvl3pPr>
            <a:lvl4pPr lvl="3" algn="ctr">
              <a:spcBef>
                <a:spcPts val="0"/>
              </a:spcBef>
              <a:spcAft>
                <a:spcPts val="0"/>
              </a:spcAft>
              <a:buSzPts val="1300"/>
              <a:buFont typeface="Manrope ExtraBold"/>
              <a:buNone/>
              <a:defRPr sz="1300">
                <a:latin typeface="Manrope ExtraBold"/>
                <a:ea typeface="Manrope ExtraBold"/>
                <a:cs typeface="Manrope ExtraBold"/>
                <a:sym typeface="Manrope ExtraBold"/>
              </a:defRPr>
            </a:lvl4pPr>
            <a:lvl5pPr lvl="4" algn="ctr">
              <a:spcBef>
                <a:spcPts val="0"/>
              </a:spcBef>
              <a:spcAft>
                <a:spcPts val="0"/>
              </a:spcAft>
              <a:buSzPts val="1300"/>
              <a:buFont typeface="Manrope ExtraBold"/>
              <a:buNone/>
              <a:defRPr sz="1300">
                <a:latin typeface="Manrope ExtraBold"/>
                <a:ea typeface="Manrope ExtraBold"/>
                <a:cs typeface="Manrope ExtraBold"/>
                <a:sym typeface="Manrope ExtraBold"/>
              </a:defRPr>
            </a:lvl5pPr>
            <a:lvl6pPr lvl="5" algn="ctr">
              <a:spcBef>
                <a:spcPts val="0"/>
              </a:spcBef>
              <a:spcAft>
                <a:spcPts val="0"/>
              </a:spcAft>
              <a:buSzPts val="1300"/>
              <a:buFont typeface="Manrope ExtraBold"/>
              <a:buNone/>
              <a:defRPr sz="1300">
                <a:latin typeface="Manrope ExtraBold"/>
                <a:ea typeface="Manrope ExtraBold"/>
                <a:cs typeface="Manrope ExtraBold"/>
                <a:sym typeface="Manrope ExtraBold"/>
              </a:defRPr>
            </a:lvl6pPr>
            <a:lvl7pPr lvl="6" algn="ctr">
              <a:spcBef>
                <a:spcPts val="0"/>
              </a:spcBef>
              <a:spcAft>
                <a:spcPts val="0"/>
              </a:spcAft>
              <a:buSzPts val="1300"/>
              <a:buFont typeface="Manrope ExtraBold"/>
              <a:buNone/>
              <a:defRPr sz="1300">
                <a:latin typeface="Manrope ExtraBold"/>
                <a:ea typeface="Manrope ExtraBold"/>
                <a:cs typeface="Manrope ExtraBold"/>
                <a:sym typeface="Manrope ExtraBold"/>
              </a:defRPr>
            </a:lvl7pPr>
            <a:lvl8pPr lvl="7" algn="ctr">
              <a:spcBef>
                <a:spcPts val="0"/>
              </a:spcBef>
              <a:spcAft>
                <a:spcPts val="0"/>
              </a:spcAft>
              <a:buSzPts val="1300"/>
              <a:buFont typeface="Manrope ExtraBold"/>
              <a:buNone/>
              <a:defRPr sz="1300">
                <a:latin typeface="Manrope ExtraBold"/>
                <a:ea typeface="Manrope ExtraBold"/>
                <a:cs typeface="Manrope ExtraBold"/>
                <a:sym typeface="Manrope ExtraBold"/>
              </a:defRPr>
            </a:lvl8pPr>
            <a:lvl9pPr lvl="8" algn="ctr">
              <a:spcBef>
                <a:spcPts val="0"/>
              </a:spcBef>
              <a:spcAft>
                <a:spcPts val="0"/>
              </a:spcAft>
              <a:buSzPts val="1300"/>
              <a:buFont typeface="Manrope ExtraBold"/>
              <a:buNone/>
              <a:defRPr sz="1300">
                <a:latin typeface="Manrope ExtraBold"/>
                <a:ea typeface="Manrope ExtraBold"/>
                <a:cs typeface="Manrope ExtraBold"/>
                <a:sym typeface="Manrope ExtraBold"/>
              </a:defRPr>
            </a:lvl9pPr>
          </a:lstStyle>
          <a:p/>
        </p:txBody>
      </p:sp>
      <p:sp>
        <p:nvSpPr>
          <p:cNvPr id="11" name="Google Shape;11;p2"/>
          <p:cNvSpPr txBox="1"/>
          <p:nvPr>
            <p:ph idx="1" type="body"/>
          </p:nvPr>
        </p:nvSpPr>
        <p:spPr>
          <a:xfrm>
            <a:off x="2422100" y="4170725"/>
            <a:ext cx="4304400" cy="438300"/>
          </a:xfrm>
          <a:prstGeom prst="rect">
            <a:avLst/>
          </a:prstGeom>
        </p:spPr>
        <p:txBody>
          <a:bodyPr anchorCtr="0" anchor="ctr" bIns="91425" lIns="91425" spcFirstLastPara="1" rIns="91425" wrap="square" tIns="91425">
            <a:noAutofit/>
          </a:bodyPr>
          <a:lstStyle>
            <a:lvl1pPr indent="-292100" lvl="0" marL="457200" algn="ctr">
              <a:spcBef>
                <a:spcPts val="0"/>
              </a:spcBef>
              <a:spcAft>
                <a:spcPts val="0"/>
              </a:spcAft>
              <a:buSzPts val="1000"/>
              <a:buFont typeface="League Spartan"/>
              <a:buChar char="●"/>
              <a:defRPr sz="1000">
                <a:latin typeface="League Spartan"/>
                <a:ea typeface="League Spartan"/>
                <a:cs typeface="League Spartan"/>
                <a:sym typeface="League Spartan"/>
              </a:defRPr>
            </a:lvl1pPr>
            <a:lvl2pPr indent="-292100" lvl="1" marL="914400" algn="ctr">
              <a:spcBef>
                <a:spcPts val="800"/>
              </a:spcBef>
              <a:spcAft>
                <a:spcPts val="0"/>
              </a:spcAft>
              <a:buSzPts val="1000"/>
              <a:buFont typeface="League Spartan"/>
              <a:buChar char="○"/>
              <a:defRPr sz="1000">
                <a:latin typeface="League Spartan"/>
                <a:ea typeface="League Spartan"/>
                <a:cs typeface="League Spartan"/>
                <a:sym typeface="League Spartan"/>
              </a:defRPr>
            </a:lvl2pPr>
            <a:lvl3pPr indent="-292100" lvl="2" marL="1371600" algn="ctr">
              <a:spcBef>
                <a:spcPts val="800"/>
              </a:spcBef>
              <a:spcAft>
                <a:spcPts val="0"/>
              </a:spcAft>
              <a:buSzPts val="1000"/>
              <a:buFont typeface="League Spartan"/>
              <a:buChar char="■"/>
              <a:defRPr sz="1000">
                <a:latin typeface="League Spartan"/>
                <a:ea typeface="League Spartan"/>
                <a:cs typeface="League Spartan"/>
                <a:sym typeface="League Spartan"/>
              </a:defRPr>
            </a:lvl3pPr>
            <a:lvl4pPr indent="-292100" lvl="3" marL="1828800" algn="ctr">
              <a:spcBef>
                <a:spcPts val="800"/>
              </a:spcBef>
              <a:spcAft>
                <a:spcPts val="0"/>
              </a:spcAft>
              <a:buSzPts val="1000"/>
              <a:buFont typeface="League Spartan"/>
              <a:buChar char="●"/>
              <a:defRPr sz="1000">
                <a:latin typeface="League Spartan"/>
                <a:ea typeface="League Spartan"/>
                <a:cs typeface="League Spartan"/>
                <a:sym typeface="League Spartan"/>
              </a:defRPr>
            </a:lvl4pPr>
            <a:lvl5pPr indent="-292100" lvl="4" marL="2286000" algn="ctr">
              <a:spcBef>
                <a:spcPts val="800"/>
              </a:spcBef>
              <a:spcAft>
                <a:spcPts val="0"/>
              </a:spcAft>
              <a:buSzPts val="1000"/>
              <a:buFont typeface="League Spartan"/>
              <a:buChar char="○"/>
              <a:defRPr sz="1000">
                <a:latin typeface="League Spartan"/>
                <a:ea typeface="League Spartan"/>
                <a:cs typeface="League Spartan"/>
                <a:sym typeface="League Spartan"/>
              </a:defRPr>
            </a:lvl5pPr>
            <a:lvl6pPr indent="-292100" lvl="5" marL="2743200" algn="ctr">
              <a:spcBef>
                <a:spcPts val="800"/>
              </a:spcBef>
              <a:spcAft>
                <a:spcPts val="0"/>
              </a:spcAft>
              <a:buSzPts val="1000"/>
              <a:buFont typeface="League Spartan"/>
              <a:buChar char="■"/>
              <a:defRPr sz="1000">
                <a:latin typeface="League Spartan"/>
                <a:ea typeface="League Spartan"/>
                <a:cs typeface="League Spartan"/>
                <a:sym typeface="League Spartan"/>
              </a:defRPr>
            </a:lvl6pPr>
            <a:lvl7pPr indent="-292100" lvl="6" marL="3200400" algn="ctr">
              <a:spcBef>
                <a:spcPts val="800"/>
              </a:spcBef>
              <a:spcAft>
                <a:spcPts val="0"/>
              </a:spcAft>
              <a:buSzPts val="1000"/>
              <a:buFont typeface="League Spartan"/>
              <a:buChar char="●"/>
              <a:defRPr sz="1000">
                <a:latin typeface="League Spartan"/>
                <a:ea typeface="League Spartan"/>
                <a:cs typeface="League Spartan"/>
                <a:sym typeface="League Spartan"/>
              </a:defRPr>
            </a:lvl7pPr>
            <a:lvl8pPr indent="-292100" lvl="7" marL="3657600" algn="ctr">
              <a:spcBef>
                <a:spcPts val="800"/>
              </a:spcBef>
              <a:spcAft>
                <a:spcPts val="0"/>
              </a:spcAft>
              <a:buSzPts val="1000"/>
              <a:buFont typeface="League Spartan"/>
              <a:buChar char="○"/>
              <a:defRPr sz="1000">
                <a:latin typeface="League Spartan"/>
                <a:ea typeface="League Spartan"/>
                <a:cs typeface="League Spartan"/>
                <a:sym typeface="League Spartan"/>
              </a:defRPr>
            </a:lvl8pPr>
            <a:lvl9pPr indent="-292100" lvl="8" marL="4114800" algn="ctr">
              <a:spcBef>
                <a:spcPts val="800"/>
              </a:spcBef>
              <a:spcAft>
                <a:spcPts val="800"/>
              </a:spcAft>
              <a:buSzPts val="1000"/>
              <a:buFont typeface="League Spartan"/>
              <a:buChar char="■"/>
              <a:defRPr sz="1000">
                <a:latin typeface="League Spartan"/>
                <a:ea typeface="League Spartan"/>
                <a:cs typeface="League Spartan"/>
                <a:sym typeface="League Spartan"/>
              </a:defRPr>
            </a:lvl9pPr>
          </a:lstStyle>
          <a:p/>
        </p:txBody>
      </p:sp>
      <p:sp>
        <p:nvSpPr>
          <p:cNvPr id="12" name="Google Shape;12;p2"/>
          <p:cNvSpPr txBox="1"/>
          <p:nvPr>
            <p:ph idx="3" type="title"/>
          </p:nvPr>
        </p:nvSpPr>
        <p:spPr>
          <a:xfrm rot="-555761">
            <a:off x="6594632" y="3130269"/>
            <a:ext cx="1047458" cy="301246"/>
          </a:xfrm>
          <a:prstGeom prst="rect">
            <a:avLst/>
          </a:prstGeom>
          <a:solidFill>
            <a:schemeClr val="lt2"/>
          </a:solidFill>
        </p:spPr>
        <p:txBody>
          <a:bodyPr anchorCtr="0" anchor="ctr" bIns="91425" lIns="91425" spcFirstLastPara="1" rIns="91425" wrap="square" tIns="91425">
            <a:noAutofit/>
          </a:bodyPr>
          <a:lstStyle>
            <a:lvl1pPr lvl="0" algn="ctr">
              <a:spcBef>
                <a:spcPts val="0"/>
              </a:spcBef>
              <a:spcAft>
                <a:spcPts val="0"/>
              </a:spcAft>
              <a:buSzPts val="1000"/>
              <a:buFont typeface="League Spartan Medium"/>
              <a:buNone/>
              <a:defRPr b="0" sz="1000">
                <a:latin typeface="League Spartan Medium"/>
                <a:ea typeface="League Spartan Medium"/>
                <a:cs typeface="League Spartan Medium"/>
                <a:sym typeface="League Spartan Medium"/>
              </a:defRPr>
            </a:lvl1pPr>
            <a:lvl2pPr lvl="1" algn="ctr">
              <a:spcBef>
                <a:spcPts val="0"/>
              </a:spcBef>
              <a:spcAft>
                <a:spcPts val="0"/>
              </a:spcAft>
              <a:buSzPts val="1300"/>
              <a:buFont typeface="Manrope ExtraBold"/>
              <a:buNone/>
              <a:defRPr sz="1300">
                <a:latin typeface="Manrope ExtraBold"/>
                <a:ea typeface="Manrope ExtraBold"/>
                <a:cs typeface="Manrope ExtraBold"/>
                <a:sym typeface="Manrope ExtraBold"/>
              </a:defRPr>
            </a:lvl2pPr>
            <a:lvl3pPr lvl="2" algn="ctr">
              <a:spcBef>
                <a:spcPts val="0"/>
              </a:spcBef>
              <a:spcAft>
                <a:spcPts val="0"/>
              </a:spcAft>
              <a:buSzPts val="1300"/>
              <a:buFont typeface="Manrope ExtraBold"/>
              <a:buNone/>
              <a:defRPr sz="1300">
                <a:latin typeface="Manrope ExtraBold"/>
                <a:ea typeface="Manrope ExtraBold"/>
                <a:cs typeface="Manrope ExtraBold"/>
                <a:sym typeface="Manrope ExtraBold"/>
              </a:defRPr>
            </a:lvl3pPr>
            <a:lvl4pPr lvl="3" algn="ctr">
              <a:spcBef>
                <a:spcPts val="0"/>
              </a:spcBef>
              <a:spcAft>
                <a:spcPts val="0"/>
              </a:spcAft>
              <a:buSzPts val="1300"/>
              <a:buFont typeface="Manrope ExtraBold"/>
              <a:buNone/>
              <a:defRPr sz="1300">
                <a:latin typeface="Manrope ExtraBold"/>
                <a:ea typeface="Manrope ExtraBold"/>
                <a:cs typeface="Manrope ExtraBold"/>
                <a:sym typeface="Manrope ExtraBold"/>
              </a:defRPr>
            </a:lvl4pPr>
            <a:lvl5pPr lvl="4" algn="ctr">
              <a:spcBef>
                <a:spcPts val="0"/>
              </a:spcBef>
              <a:spcAft>
                <a:spcPts val="0"/>
              </a:spcAft>
              <a:buSzPts val="1300"/>
              <a:buFont typeface="Manrope ExtraBold"/>
              <a:buNone/>
              <a:defRPr sz="1300">
                <a:latin typeface="Manrope ExtraBold"/>
                <a:ea typeface="Manrope ExtraBold"/>
                <a:cs typeface="Manrope ExtraBold"/>
                <a:sym typeface="Manrope ExtraBold"/>
              </a:defRPr>
            </a:lvl5pPr>
            <a:lvl6pPr lvl="5" algn="ctr">
              <a:spcBef>
                <a:spcPts val="0"/>
              </a:spcBef>
              <a:spcAft>
                <a:spcPts val="0"/>
              </a:spcAft>
              <a:buSzPts val="1300"/>
              <a:buFont typeface="Manrope ExtraBold"/>
              <a:buNone/>
              <a:defRPr sz="1300">
                <a:latin typeface="Manrope ExtraBold"/>
                <a:ea typeface="Manrope ExtraBold"/>
                <a:cs typeface="Manrope ExtraBold"/>
                <a:sym typeface="Manrope ExtraBold"/>
              </a:defRPr>
            </a:lvl6pPr>
            <a:lvl7pPr lvl="6" algn="ctr">
              <a:spcBef>
                <a:spcPts val="0"/>
              </a:spcBef>
              <a:spcAft>
                <a:spcPts val="0"/>
              </a:spcAft>
              <a:buSzPts val="1300"/>
              <a:buFont typeface="Manrope ExtraBold"/>
              <a:buNone/>
              <a:defRPr sz="1300">
                <a:latin typeface="Manrope ExtraBold"/>
                <a:ea typeface="Manrope ExtraBold"/>
                <a:cs typeface="Manrope ExtraBold"/>
                <a:sym typeface="Manrope ExtraBold"/>
              </a:defRPr>
            </a:lvl7pPr>
            <a:lvl8pPr lvl="7" algn="ctr">
              <a:spcBef>
                <a:spcPts val="0"/>
              </a:spcBef>
              <a:spcAft>
                <a:spcPts val="0"/>
              </a:spcAft>
              <a:buSzPts val="1300"/>
              <a:buFont typeface="Manrope ExtraBold"/>
              <a:buNone/>
              <a:defRPr sz="1300">
                <a:latin typeface="Manrope ExtraBold"/>
                <a:ea typeface="Manrope ExtraBold"/>
                <a:cs typeface="Manrope ExtraBold"/>
                <a:sym typeface="Manrope ExtraBold"/>
              </a:defRPr>
            </a:lvl8pPr>
            <a:lvl9pPr lvl="8" algn="ctr">
              <a:spcBef>
                <a:spcPts val="0"/>
              </a:spcBef>
              <a:spcAft>
                <a:spcPts val="0"/>
              </a:spcAft>
              <a:buSzPts val="1300"/>
              <a:buFont typeface="Manrope ExtraBold"/>
              <a:buNone/>
              <a:defRPr sz="1300">
                <a:latin typeface="Manrope ExtraBold"/>
                <a:ea typeface="Manrope ExtraBold"/>
                <a:cs typeface="Manrope ExtraBold"/>
                <a:sym typeface="Manrope ExtraBold"/>
              </a:defRPr>
            </a:lvl9pPr>
          </a:lstStyle>
          <a:p/>
        </p:txBody>
      </p:sp>
      <p:sp>
        <p:nvSpPr>
          <p:cNvPr id="13" name="Google Shape;13;p2"/>
          <p:cNvSpPr txBox="1"/>
          <p:nvPr>
            <p:ph idx="4" type="subTitle"/>
          </p:nvPr>
        </p:nvSpPr>
        <p:spPr>
          <a:xfrm rot="-503039">
            <a:off x="2206578" y="1204399"/>
            <a:ext cx="2211838" cy="438184"/>
          </a:xfrm>
          <a:prstGeom prst="rect">
            <a:avLst/>
          </a:prstGeom>
          <a:solidFill>
            <a:schemeClr val="dk2"/>
          </a:solidFill>
        </p:spPr>
        <p:txBody>
          <a:bodyPr anchorCtr="0" anchor="ctr" bIns="91425" lIns="91425" spcFirstLastPara="1" rIns="91425" wrap="square" tIns="91425">
            <a:noAutofit/>
          </a:bodyPr>
          <a:lstStyle>
            <a:lvl1pPr lvl="0" algn="ctr">
              <a:spcBef>
                <a:spcPts val="0"/>
              </a:spcBef>
              <a:spcAft>
                <a:spcPts val="0"/>
              </a:spcAft>
              <a:buSzPts val="1300"/>
              <a:buFont typeface="League Spartan Medium"/>
              <a:buNone/>
              <a:defRPr sz="1300">
                <a:latin typeface="League Spartan Medium"/>
                <a:ea typeface="League Spartan Medium"/>
                <a:cs typeface="League Spartan Medium"/>
                <a:sym typeface="League Spartan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nd Subtitle">
  <p:cSld name="CUSTOM_1_1_3_1">
    <p:bg>
      <p:bgPr>
        <a:solidFill>
          <a:schemeClr val="dk1"/>
        </a:solidFill>
      </p:bgPr>
    </p:bg>
    <p:spTree>
      <p:nvGrpSpPr>
        <p:cNvPr id="149" name="Shape 149"/>
        <p:cNvGrpSpPr/>
        <p:nvPr/>
      </p:nvGrpSpPr>
      <p:grpSpPr>
        <a:xfrm>
          <a:off x="0" y="0"/>
          <a:ext cx="0" cy="0"/>
          <a:chOff x="0" y="0"/>
          <a:chExt cx="0" cy="0"/>
        </a:xfrm>
      </p:grpSpPr>
      <p:grpSp>
        <p:nvGrpSpPr>
          <p:cNvPr id="150" name="Google Shape;150;p11"/>
          <p:cNvGrpSpPr/>
          <p:nvPr/>
        </p:nvGrpSpPr>
        <p:grpSpPr>
          <a:xfrm>
            <a:off x="392964" y="576950"/>
            <a:ext cx="8764835" cy="4114800"/>
            <a:chOff x="374175" y="576950"/>
            <a:chExt cx="8783280" cy="4114800"/>
          </a:xfrm>
        </p:grpSpPr>
        <p:cxnSp>
          <p:nvCxnSpPr>
            <p:cNvPr id="151" name="Google Shape;151;p11"/>
            <p:cNvCxnSpPr/>
            <p:nvPr/>
          </p:nvCxnSpPr>
          <p:spPr>
            <a:xfrm>
              <a:off x="374175" y="576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2" name="Google Shape;152;p11"/>
            <p:cNvCxnSpPr/>
            <p:nvPr/>
          </p:nvCxnSpPr>
          <p:spPr>
            <a:xfrm>
              <a:off x="380655" y="1110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3" name="Google Shape;153;p11"/>
            <p:cNvCxnSpPr/>
            <p:nvPr/>
          </p:nvCxnSpPr>
          <p:spPr>
            <a:xfrm>
              <a:off x="380655" y="16437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4" name="Google Shape;154;p11"/>
            <p:cNvCxnSpPr/>
            <p:nvPr/>
          </p:nvCxnSpPr>
          <p:spPr>
            <a:xfrm>
              <a:off x="380655" y="2100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5" name="Google Shape;155;p11"/>
            <p:cNvCxnSpPr/>
            <p:nvPr/>
          </p:nvCxnSpPr>
          <p:spPr>
            <a:xfrm>
              <a:off x="380655" y="2634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6" name="Google Shape;156;p11"/>
            <p:cNvCxnSpPr/>
            <p:nvPr/>
          </p:nvCxnSpPr>
          <p:spPr>
            <a:xfrm>
              <a:off x="380655" y="31677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7" name="Google Shape;157;p11"/>
            <p:cNvCxnSpPr/>
            <p:nvPr/>
          </p:nvCxnSpPr>
          <p:spPr>
            <a:xfrm>
              <a:off x="380655" y="3624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8" name="Google Shape;158;p11"/>
            <p:cNvCxnSpPr/>
            <p:nvPr/>
          </p:nvCxnSpPr>
          <p:spPr>
            <a:xfrm>
              <a:off x="380655" y="4158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59" name="Google Shape;159;p11"/>
            <p:cNvCxnSpPr/>
            <p:nvPr/>
          </p:nvCxnSpPr>
          <p:spPr>
            <a:xfrm>
              <a:off x="380655" y="4691750"/>
              <a:ext cx="8776800" cy="0"/>
            </a:xfrm>
            <a:prstGeom prst="straightConnector1">
              <a:avLst/>
            </a:prstGeom>
            <a:noFill/>
            <a:ln cap="flat" cmpd="sng" w="9525">
              <a:solidFill>
                <a:schemeClr val="accent5"/>
              </a:solidFill>
              <a:prstDash val="solid"/>
              <a:round/>
              <a:headEnd len="sm" w="sm" type="none"/>
              <a:tailEnd len="sm" w="sm" type="none"/>
            </a:ln>
          </p:spPr>
        </p:cxnSp>
      </p:grpSp>
      <p:cxnSp>
        <p:nvCxnSpPr>
          <p:cNvPr id="160" name="Google Shape;160;p11"/>
          <p:cNvCxnSpPr/>
          <p:nvPr/>
        </p:nvCxnSpPr>
        <p:spPr>
          <a:xfrm>
            <a:off x="392950" y="-20266"/>
            <a:ext cx="0" cy="5165700"/>
          </a:xfrm>
          <a:prstGeom prst="straightConnector1">
            <a:avLst/>
          </a:prstGeom>
          <a:noFill/>
          <a:ln cap="flat" cmpd="sng" w="9525">
            <a:solidFill>
              <a:schemeClr val="accent5"/>
            </a:solidFill>
            <a:prstDash val="solid"/>
            <a:round/>
            <a:headEnd len="sm" w="sm" type="none"/>
            <a:tailEnd len="sm" w="sm" type="none"/>
          </a:ln>
        </p:spPr>
      </p:cxnSp>
      <p:grpSp>
        <p:nvGrpSpPr>
          <p:cNvPr id="161" name="Google Shape;161;p11"/>
          <p:cNvGrpSpPr/>
          <p:nvPr/>
        </p:nvGrpSpPr>
        <p:grpSpPr>
          <a:xfrm>
            <a:off x="114406" y="175123"/>
            <a:ext cx="134104" cy="4750255"/>
            <a:chOff x="114406" y="175123"/>
            <a:chExt cx="134104" cy="4750255"/>
          </a:xfrm>
        </p:grpSpPr>
        <p:grpSp>
          <p:nvGrpSpPr>
            <p:cNvPr id="162" name="Google Shape;162;p11"/>
            <p:cNvGrpSpPr/>
            <p:nvPr/>
          </p:nvGrpSpPr>
          <p:grpSpPr>
            <a:xfrm>
              <a:off x="114406" y="175123"/>
              <a:ext cx="134104" cy="4334807"/>
              <a:chOff x="5432271" y="383100"/>
              <a:chExt cx="137854" cy="4456010"/>
            </a:xfrm>
          </p:grpSpPr>
          <p:grpSp>
            <p:nvGrpSpPr>
              <p:cNvPr id="163" name="Google Shape;163;p11"/>
              <p:cNvGrpSpPr/>
              <p:nvPr/>
            </p:nvGrpSpPr>
            <p:grpSpPr>
              <a:xfrm>
                <a:off x="5432271" y="383100"/>
                <a:ext cx="137854" cy="981668"/>
                <a:chOff x="5432271" y="383100"/>
                <a:chExt cx="137854" cy="981668"/>
              </a:xfrm>
            </p:grpSpPr>
            <p:sp>
              <p:nvSpPr>
                <p:cNvPr id="164" name="Google Shape;164;p11"/>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65" name="Google Shape;165;p11"/>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66" name="Google Shape;166;p11"/>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167" name="Google Shape;167;p11"/>
              <p:cNvGrpSpPr/>
              <p:nvPr/>
            </p:nvGrpSpPr>
            <p:grpSpPr>
              <a:xfrm>
                <a:off x="5432271" y="1678500"/>
                <a:ext cx="137854" cy="981668"/>
                <a:chOff x="5432271" y="383100"/>
                <a:chExt cx="137854" cy="981668"/>
              </a:xfrm>
            </p:grpSpPr>
            <p:sp>
              <p:nvSpPr>
                <p:cNvPr id="168" name="Google Shape;168;p11"/>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69" name="Google Shape;169;p11"/>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70" name="Google Shape;170;p11"/>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171" name="Google Shape;171;p11"/>
              <p:cNvGrpSpPr/>
              <p:nvPr/>
            </p:nvGrpSpPr>
            <p:grpSpPr>
              <a:xfrm>
                <a:off x="5432271" y="2973900"/>
                <a:ext cx="137854" cy="981668"/>
                <a:chOff x="5432271" y="383100"/>
                <a:chExt cx="137854" cy="981668"/>
              </a:xfrm>
            </p:grpSpPr>
            <p:sp>
              <p:nvSpPr>
                <p:cNvPr id="172" name="Google Shape;172;p11"/>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73" name="Google Shape;173;p11"/>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74" name="Google Shape;174;p11"/>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175" name="Google Shape;175;p11"/>
              <p:cNvGrpSpPr/>
              <p:nvPr/>
            </p:nvGrpSpPr>
            <p:grpSpPr>
              <a:xfrm>
                <a:off x="5432271" y="4269300"/>
                <a:ext cx="137854" cy="569810"/>
                <a:chOff x="5432271" y="383100"/>
                <a:chExt cx="137854" cy="569810"/>
              </a:xfrm>
            </p:grpSpPr>
            <p:sp>
              <p:nvSpPr>
                <p:cNvPr id="176" name="Google Shape;176;p11"/>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77" name="Google Shape;177;p11"/>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sp>
          <p:nvSpPr>
            <p:cNvPr id="178" name="Google Shape;178;p11"/>
            <p:cNvSpPr/>
            <p:nvPr/>
          </p:nvSpPr>
          <p:spPr>
            <a:xfrm>
              <a:off x="115150" y="4798178"/>
              <a:ext cx="132600" cy="1272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sp>
        <p:nvSpPr>
          <p:cNvPr id="179" name="Google Shape;179;p11"/>
          <p:cNvSpPr txBox="1"/>
          <p:nvPr>
            <p:ph idx="1" type="subTitle"/>
          </p:nvPr>
        </p:nvSpPr>
        <p:spPr>
          <a:xfrm>
            <a:off x="3063300" y="413950"/>
            <a:ext cx="2445000" cy="9111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rgbClr val="15A6DF"/>
              </a:buClr>
              <a:buSzPts val="1400"/>
              <a:buFont typeface="Caveat Medium"/>
              <a:buNone/>
              <a:defRPr sz="1600">
                <a:solidFill>
                  <a:srgbClr val="15A6DF"/>
                </a:solidFill>
                <a:latin typeface="Caveat Medium"/>
                <a:ea typeface="Caveat Medium"/>
                <a:cs typeface="Caveat Medium"/>
                <a:sym typeface="Caveat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11"/>
          <p:cNvSpPr txBox="1"/>
          <p:nvPr>
            <p:ph type="title"/>
          </p:nvPr>
        </p:nvSpPr>
        <p:spPr>
          <a:xfrm>
            <a:off x="513300" y="419950"/>
            <a:ext cx="2641500" cy="1015800"/>
          </a:xfrm>
          <a:prstGeom prst="rect">
            <a:avLst/>
          </a:prstGeom>
        </p:spPr>
        <p:txBody>
          <a:bodyPr anchorCtr="0" anchor="ctr" bIns="91425" lIns="91425" spcFirstLastPara="1" rIns="91425" wrap="square" tIns="91425">
            <a:noAutofit/>
          </a:bodyPr>
          <a:lstStyle>
            <a:lvl1pPr lvl="0">
              <a:spcBef>
                <a:spcPts val="0"/>
              </a:spcBef>
              <a:spcAft>
                <a:spcPts val="0"/>
              </a:spcAft>
              <a:buSzPts val="1400"/>
              <a:buNone/>
              <a:defRPr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BLANK_1_1_1_1_1_1_1_1_1_1_1_1_1_1_1">
    <p:bg>
      <p:bgPr>
        <a:solidFill>
          <a:schemeClr val="lt1"/>
        </a:solidFill>
      </p:bgPr>
    </p:bg>
    <p:spTree>
      <p:nvGrpSpPr>
        <p:cNvPr id="181" name="Shape 181"/>
        <p:cNvGrpSpPr/>
        <p:nvPr/>
      </p:nvGrpSpPr>
      <p:grpSpPr>
        <a:xfrm>
          <a:off x="0" y="0"/>
          <a:ext cx="0" cy="0"/>
          <a:chOff x="0" y="0"/>
          <a:chExt cx="0" cy="0"/>
        </a:xfrm>
      </p:grpSpPr>
      <p:sp>
        <p:nvSpPr>
          <p:cNvPr id="182" name="Google Shape;182;p12"/>
          <p:cNvSpPr txBox="1"/>
          <p:nvPr>
            <p:ph idx="1" type="body"/>
          </p:nvPr>
        </p:nvSpPr>
        <p:spPr>
          <a:xfrm rot="-188853">
            <a:off x="683183" y="2219155"/>
            <a:ext cx="1890452" cy="1486342"/>
          </a:xfrm>
          <a:prstGeom prst="rect">
            <a:avLst/>
          </a:prstGeom>
        </p:spPr>
        <p:txBody>
          <a:bodyPr anchorCtr="0" anchor="t" bIns="91425" lIns="91425" spcFirstLastPara="1" rIns="91425" wrap="square" tIns="91425">
            <a:noAutofit/>
          </a:bodyPr>
          <a:lstStyle>
            <a:lvl1pPr indent="-228600" lvl="0" marL="457200">
              <a:spcBef>
                <a:spcPts val="0"/>
              </a:spcBef>
              <a:spcAft>
                <a:spcPts val="0"/>
              </a:spcAft>
              <a:buClr>
                <a:schemeClr val="dk1"/>
              </a:buClr>
              <a:buSzPts val="1200"/>
              <a:buNone/>
              <a:defRPr sz="1000">
                <a:solidFill>
                  <a:schemeClr val="dk1"/>
                </a:solidFill>
                <a:latin typeface="Manrope Medium"/>
                <a:ea typeface="Manrope Medium"/>
                <a:cs typeface="Manrope Medium"/>
                <a:sym typeface="Manrope Medium"/>
              </a:defRPr>
            </a:lvl1pPr>
            <a:lvl2pPr indent="-292100" lvl="1" marL="914400">
              <a:spcBef>
                <a:spcPts val="10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2pPr>
            <a:lvl3pPr indent="-292100" lvl="2" marL="13716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3pPr>
            <a:lvl4pPr indent="-292100" lvl="3" marL="18288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4pPr>
            <a:lvl5pPr indent="-292100" lvl="4" marL="22860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5pPr>
            <a:lvl6pPr indent="-292100" lvl="5" marL="27432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6pPr>
            <a:lvl7pPr indent="-292100" lvl="6" marL="32004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7pPr>
            <a:lvl8pPr indent="-292100" lvl="7" marL="36576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8pPr>
            <a:lvl9pPr indent="-292100" lvl="8" marL="41148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9pPr>
          </a:lstStyle>
          <a:p/>
        </p:txBody>
      </p:sp>
      <p:grpSp>
        <p:nvGrpSpPr>
          <p:cNvPr id="183" name="Google Shape;183;p12"/>
          <p:cNvGrpSpPr/>
          <p:nvPr/>
        </p:nvGrpSpPr>
        <p:grpSpPr>
          <a:xfrm>
            <a:off x="8663938" y="3954675"/>
            <a:ext cx="502925" cy="1209925"/>
            <a:chOff x="8642600" y="3954675"/>
            <a:chExt cx="502925" cy="1209925"/>
          </a:xfrm>
        </p:grpSpPr>
        <p:sp>
          <p:nvSpPr>
            <p:cNvPr id="184" name="Google Shape;184;p12"/>
            <p:cNvSpPr/>
            <p:nvPr/>
          </p:nvSpPr>
          <p:spPr>
            <a:xfrm>
              <a:off x="8642600" y="3954675"/>
              <a:ext cx="502925" cy="1196325"/>
            </a:xfrm>
            <a:custGeom>
              <a:rect b="b" l="l" r="r" t="t"/>
              <a:pathLst>
                <a:path extrusionOk="0" h="47853" w="20117">
                  <a:moveTo>
                    <a:pt x="20117" y="0"/>
                  </a:moveTo>
                  <a:lnTo>
                    <a:pt x="20117" y="47853"/>
                  </a:lnTo>
                  <a:lnTo>
                    <a:pt x="0" y="47853"/>
                  </a:lnTo>
                  <a:close/>
                </a:path>
              </a:pathLst>
            </a:custGeom>
            <a:solidFill>
              <a:schemeClr val="dk1"/>
            </a:solidFill>
            <a:ln>
              <a:noFill/>
            </a:ln>
          </p:spPr>
        </p:sp>
        <p:cxnSp>
          <p:nvCxnSpPr>
            <p:cNvPr id="185" name="Google Shape;185;p12"/>
            <p:cNvCxnSpPr/>
            <p:nvPr/>
          </p:nvCxnSpPr>
          <p:spPr>
            <a:xfrm flipH="1">
              <a:off x="8779700" y="4349200"/>
              <a:ext cx="358200" cy="815400"/>
            </a:xfrm>
            <a:prstGeom prst="straightConnector1">
              <a:avLst/>
            </a:prstGeom>
            <a:noFill/>
            <a:ln cap="flat" cmpd="sng" w="9525">
              <a:solidFill>
                <a:schemeClr val="lt1"/>
              </a:solidFill>
              <a:prstDash val="solid"/>
              <a:round/>
              <a:headEnd len="sm" w="sm" type="none"/>
              <a:tailEnd len="sm" w="sm" type="none"/>
            </a:ln>
          </p:spPr>
        </p:cxnSp>
      </p:grpSp>
      <p:sp>
        <p:nvSpPr>
          <p:cNvPr id="186" name="Google Shape;186;p12"/>
          <p:cNvSpPr txBox="1"/>
          <p:nvPr>
            <p:ph idx="2" type="body"/>
          </p:nvPr>
        </p:nvSpPr>
        <p:spPr>
          <a:xfrm rot="124964">
            <a:off x="5014631" y="765881"/>
            <a:ext cx="1890349" cy="1486281"/>
          </a:xfrm>
          <a:prstGeom prst="rect">
            <a:avLst/>
          </a:prstGeom>
        </p:spPr>
        <p:txBody>
          <a:bodyPr anchorCtr="0" anchor="t" bIns="91425" lIns="91425" spcFirstLastPara="1" rIns="91425" wrap="square" tIns="91425">
            <a:noAutofit/>
          </a:bodyPr>
          <a:lstStyle>
            <a:lvl1pPr indent="-228600" lvl="0" marL="457200">
              <a:spcBef>
                <a:spcPts val="0"/>
              </a:spcBef>
              <a:spcAft>
                <a:spcPts val="0"/>
              </a:spcAft>
              <a:buClr>
                <a:schemeClr val="dk1"/>
              </a:buClr>
              <a:buSzPts val="1200"/>
              <a:buNone/>
              <a:defRPr sz="1000">
                <a:solidFill>
                  <a:schemeClr val="dk1"/>
                </a:solidFill>
                <a:latin typeface="Manrope Medium"/>
                <a:ea typeface="Manrope Medium"/>
                <a:cs typeface="Manrope Medium"/>
                <a:sym typeface="Manrope Medium"/>
              </a:defRPr>
            </a:lvl1pPr>
            <a:lvl2pPr indent="-292100" lvl="1" marL="914400">
              <a:spcBef>
                <a:spcPts val="10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2pPr>
            <a:lvl3pPr indent="-292100" lvl="2" marL="13716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3pPr>
            <a:lvl4pPr indent="-292100" lvl="3" marL="18288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4pPr>
            <a:lvl5pPr indent="-292100" lvl="4" marL="22860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5pPr>
            <a:lvl6pPr indent="-292100" lvl="5" marL="27432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6pPr>
            <a:lvl7pPr indent="-292100" lvl="6" marL="32004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7pPr>
            <a:lvl8pPr indent="-292100" lvl="7" marL="36576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8pPr>
            <a:lvl9pPr indent="-292100" lvl="8" marL="41148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9pPr>
          </a:lstStyle>
          <a:p/>
        </p:txBody>
      </p:sp>
      <p:sp>
        <p:nvSpPr>
          <p:cNvPr id="187" name="Google Shape;187;p12"/>
          <p:cNvSpPr txBox="1"/>
          <p:nvPr>
            <p:ph idx="3" type="body"/>
          </p:nvPr>
        </p:nvSpPr>
        <p:spPr>
          <a:xfrm rot="351430">
            <a:off x="3021711" y="3296608"/>
            <a:ext cx="1890268" cy="1486173"/>
          </a:xfrm>
          <a:prstGeom prst="rect">
            <a:avLst/>
          </a:prstGeom>
        </p:spPr>
        <p:txBody>
          <a:bodyPr anchorCtr="0" anchor="t" bIns="91425" lIns="91425" spcFirstLastPara="1" rIns="91425" wrap="square" tIns="91425">
            <a:spAutoFit/>
          </a:bodyPr>
          <a:lstStyle>
            <a:lvl1pPr indent="-228600" lvl="0" marL="457200">
              <a:spcBef>
                <a:spcPts val="0"/>
              </a:spcBef>
              <a:spcAft>
                <a:spcPts val="0"/>
              </a:spcAft>
              <a:buClr>
                <a:schemeClr val="dk1"/>
              </a:buClr>
              <a:buSzPts val="1200"/>
              <a:buNone/>
              <a:defRPr sz="1000">
                <a:solidFill>
                  <a:schemeClr val="dk1"/>
                </a:solidFill>
                <a:latin typeface="Manrope Medium"/>
                <a:ea typeface="Manrope Medium"/>
                <a:cs typeface="Manrope Medium"/>
                <a:sym typeface="Manrope Medium"/>
              </a:defRPr>
            </a:lvl1pPr>
            <a:lvl2pPr indent="-292100" lvl="1" marL="914400">
              <a:spcBef>
                <a:spcPts val="10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2pPr>
            <a:lvl3pPr indent="-292100" lvl="2" marL="1371600">
              <a:spcBef>
                <a:spcPts val="8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3pPr>
            <a:lvl4pPr indent="-292100" lvl="3" marL="1828800">
              <a:spcBef>
                <a:spcPts val="8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4pPr>
            <a:lvl5pPr indent="-292100" lvl="4" marL="2286000">
              <a:spcBef>
                <a:spcPts val="8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5pPr>
            <a:lvl6pPr indent="-292100" lvl="5" marL="2743200">
              <a:spcBef>
                <a:spcPts val="8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6pPr>
            <a:lvl7pPr indent="-292100" lvl="6" marL="3200400">
              <a:spcBef>
                <a:spcPts val="8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7pPr>
            <a:lvl8pPr indent="-292100" lvl="7" marL="3657600">
              <a:spcBef>
                <a:spcPts val="8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8pPr>
            <a:lvl9pPr indent="-292100" lvl="8" marL="4114800">
              <a:spcBef>
                <a:spcPts val="800"/>
              </a:spcBef>
              <a:spcAft>
                <a:spcPts val="80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9pPr>
          </a:lstStyle>
          <a:p/>
        </p:txBody>
      </p:sp>
      <p:sp>
        <p:nvSpPr>
          <p:cNvPr id="188" name="Google Shape;188;p12"/>
          <p:cNvSpPr txBox="1"/>
          <p:nvPr>
            <p:ph idx="4" type="body"/>
          </p:nvPr>
        </p:nvSpPr>
        <p:spPr>
          <a:xfrm rot="3819">
            <a:off x="6728901" y="3168092"/>
            <a:ext cx="1890601" cy="1485901"/>
          </a:xfrm>
          <a:prstGeom prst="rect">
            <a:avLst/>
          </a:prstGeom>
        </p:spPr>
        <p:txBody>
          <a:bodyPr anchorCtr="0" anchor="t" bIns="91425" lIns="91425" spcFirstLastPara="1" rIns="91425" wrap="square" tIns="91425">
            <a:noAutofit/>
          </a:bodyPr>
          <a:lstStyle>
            <a:lvl1pPr indent="-228600" lvl="0" marL="457200">
              <a:spcBef>
                <a:spcPts val="0"/>
              </a:spcBef>
              <a:spcAft>
                <a:spcPts val="0"/>
              </a:spcAft>
              <a:buClr>
                <a:schemeClr val="dk1"/>
              </a:buClr>
              <a:buSzPts val="1200"/>
              <a:buNone/>
              <a:defRPr sz="1000">
                <a:solidFill>
                  <a:schemeClr val="dk1"/>
                </a:solidFill>
                <a:latin typeface="Manrope Medium"/>
                <a:ea typeface="Manrope Medium"/>
                <a:cs typeface="Manrope Medium"/>
                <a:sym typeface="Manrope Medium"/>
              </a:defRPr>
            </a:lvl1pPr>
            <a:lvl2pPr indent="-292100" lvl="1" marL="914400">
              <a:spcBef>
                <a:spcPts val="100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2pPr>
            <a:lvl3pPr indent="-292100" lvl="2" marL="13716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3pPr>
            <a:lvl4pPr indent="-292100" lvl="3" marL="18288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4pPr>
            <a:lvl5pPr indent="-292100" lvl="4" marL="22860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5pPr>
            <a:lvl6pPr indent="-292100" lvl="5" marL="27432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6pPr>
            <a:lvl7pPr indent="-292100" lvl="6" marL="32004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7pPr>
            <a:lvl8pPr indent="-292100" lvl="7" marL="36576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8pPr>
            <a:lvl9pPr indent="-292100" lvl="8" marL="4114800">
              <a:spcBef>
                <a:spcPts val="0"/>
              </a:spcBef>
              <a:spcAft>
                <a:spcPts val="0"/>
              </a:spcAft>
              <a:buClr>
                <a:schemeClr val="dk1"/>
              </a:buClr>
              <a:buSzPts val="1000"/>
              <a:buFont typeface="Manrope Medium"/>
              <a:buChar char="■"/>
              <a:defRPr sz="1000">
                <a:solidFill>
                  <a:schemeClr val="dk1"/>
                </a:solidFill>
                <a:latin typeface="Manrope Medium"/>
                <a:ea typeface="Manrope Medium"/>
                <a:cs typeface="Manrope Medium"/>
                <a:sym typeface="Manrope Medium"/>
              </a:defRPr>
            </a:lvl9pPr>
          </a:lstStyle>
          <a:p/>
        </p:txBody>
      </p:sp>
      <p:sp>
        <p:nvSpPr>
          <p:cNvPr id="189" name="Google Shape;189;p12"/>
          <p:cNvSpPr txBox="1"/>
          <p:nvPr>
            <p:ph type="title"/>
          </p:nvPr>
        </p:nvSpPr>
        <p:spPr>
          <a:xfrm>
            <a:off x="513300" y="375350"/>
            <a:ext cx="2796300" cy="651300"/>
          </a:xfrm>
          <a:prstGeom prst="rect">
            <a:avLst/>
          </a:prstGeom>
        </p:spPr>
        <p:txBody>
          <a:bodyPr anchorCtr="0" anchor="ctr" bIns="91425" lIns="91425" spcFirstLastPara="1" rIns="91425" wrap="square" tIns="91425">
            <a:noAutofit/>
          </a:bodyPr>
          <a:lstStyle>
            <a:lvl1pPr lvl="0">
              <a:spcBef>
                <a:spcPts val="0"/>
              </a:spcBef>
              <a:spcAft>
                <a:spcPts val="0"/>
              </a:spcAft>
              <a:buClr>
                <a:schemeClr val="dk1"/>
              </a:buClr>
              <a:buSzPts val="2400"/>
              <a:buNone/>
              <a:defRPr b="0" sz="2400">
                <a:solidFill>
                  <a:schemeClr val="dk1"/>
                </a:solidFill>
              </a:defRPr>
            </a:lvl1pPr>
            <a:lvl2pPr lvl="1">
              <a:spcBef>
                <a:spcPts val="0"/>
              </a:spcBef>
              <a:spcAft>
                <a:spcPts val="0"/>
              </a:spcAft>
              <a:buClr>
                <a:schemeClr val="lt1"/>
              </a:buClr>
              <a:buSzPts val="2400"/>
              <a:buNone/>
              <a:defRPr sz="2400"/>
            </a:lvl2pPr>
            <a:lvl3pPr lvl="2">
              <a:spcBef>
                <a:spcPts val="0"/>
              </a:spcBef>
              <a:spcAft>
                <a:spcPts val="0"/>
              </a:spcAft>
              <a:buClr>
                <a:schemeClr val="lt1"/>
              </a:buClr>
              <a:buSzPts val="2400"/>
              <a:buNone/>
              <a:defRPr sz="2400"/>
            </a:lvl3pPr>
            <a:lvl4pPr lvl="3">
              <a:spcBef>
                <a:spcPts val="0"/>
              </a:spcBef>
              <a:spcAft>
                <a:spcPts val="0"/>
              </a:spcAft>
              <a:buClr>
                <a:schemeClr val="lt1"/>
              </a:buClr>
              <a:buSzPts val="2400"/>
              <a:buNone/>
              <a:defRPr sz="2400"/>
            </a:lvl4pPr>
            <a:lvl5pPr lvl="4">
              <a:spcBef>
                <a:spcPts val="0"/>
              </a:spcBef>
              <a:spcAft>
                <a:spcPts val="0"/>
              </a:spcAft>
              <a:buClr>
                <a:schemeClr val="lt1"/>
              </a:buClr>
              <a:buSzPts val="2400"/>
              <a:buNone/>
              <a:defRPr sz="2400"/>
            </a:lvl5pPr>
            <a:lvl6pPr lvl="5">
              <a:spcBef>
                <a:spcPts val="0"/>
              </a:spcBef>
              <a:spcAft>
                <a:spcPts val="0"/>
              </a:spcAft>
              <a:buClr>
                <a:schemeClr val="lt1"/>
              </a:buClr>
              <a:buSzPts val="2400"/>
              <a:buNone/>
              <a:defRPr sz="2400"/>
            </a:lvl6pPr>
            <a:lvl7pPr lvl="6">
              <a:spcBef>
                <a:spcPts val="0"/>
              </a:spcBef>
              <a:spcAft>
                <a:spcPts val="0"/>
              </a:spcAft>
              <a:buClr>
                <a:schemeClr val="lt1"/>
              </a:buClr>
              <a:buSzPts val="2400"/>
              <a:buNone/>
              <a:defRPr sz="2400"/>
            </a:lvl7pPr>
            <a:lvl8pPr lvl="7">
              <a:spcBef>
                <a:spcPts val="0"/>
              </a:spcBef>
              <a:spcAft>
                <a:spcPts val="0"/>
              </a:spcAft>
              <a:buClr>
                <a:schemeClr val="lt1"/>
              </a:buClr>
              <a:buSzPts val="2400"/>
              <a:buNone/>
              <a:defRPr sz="2400"/>
            </a:lvl8pPr>
            <a:lvl9pPr lvl="8">
              <a:spcBef>
                <a:spcPts val="0"/>
              </a:spcBef>
              <a:spcAft>
                <a:spcPts val="0"/>
              </a:spcAft>
              <a:buClr>
                <a:schemeClr val="lt1"/>
              </a:buClr>
              <a:buSzPts val="2400"/>
              <a:buNone/>
              <a:defRPr sz="2400"/>
            </a:lvl9pPr>
          </a:lstStyle>
          <a:p/>
        </p:txBody>
      </p:sp>
      <p:sp>
        <p:nvSpPr>
          <p:cNvPr id="190" name="Google Shape;190;p12"/>
          <p:cNvSpPr txBox="1"/>
          <p:nvPr>
            <p:ph idx="5" type="subTitle"/>
          </p:nvPr>
        </p:nvSpPr>
        <p:spPr>
          <a:xfrm rot="-226014">
            <a:off x="619152" y="1527866"/>
            <a:ext cx="1890484" cy="547784"/>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1pPr>
            <a:lvl2pPr lvl="1"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2pPr>
            <a:lvl3pPr lvl="2"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3pPr>
            <a:lvl4pPr lvl="3"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4pPr>
            <a:lvl5pPr lvl="4"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5pPr>
            <a:lvl6pPr lvl="5"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6pPr>
            <a:lvl7pPr lvl="6"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7pPr>
            <a:lvl8pPr lvl="7"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8pPr>
            <a:lvl9pPr lvl="8" algn="ctr">
              <a:lnSpc>
                <a:spcPct val="100000"/>
              </a:lnSpc>
              <a:spcBef>
                <a:spcPts val="800"/>
              </a:spcBef>
              <a:spcAft>
                <a:spcPts val="80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9pPr>
          </a:lstStyle>
          <a:p/>
        </p:txBody>
      </p:sp>
      <p:sp>
        <p:nvSpPr>
          <p:cNvPr id="191" name="Google Shape;191;p12"/>
          <p:cNvSpPr txBox="1"/>
          <p:nvPr>
            <p:ph idx="6" type="subTitle"/>
          </p:nvPr>
        </p:nvSpPr>
        <p:spPr>
          <a:xfrm rot="126162">
            <a:off x="5024491" y="108292"/>
            <a:ext cx="1970527" cy="549668"/>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1pPr>
            <a:lvl2pPr lvl="1"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2pPr>
            <a:lvl3pPr lvl="2"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3pPr>
            <a:lvl4pPr lvl="3"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4pPr>
            <a:lvl5pPr lvl="4"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5pPr>
            <a:lvl6pPr lvl="5"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6pPr>
            <a:lvl7pPr lvl="6"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7pPr>
            <a:lvl8pPr lvl="7"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8pPr>
            <a:lvl9pPr lvl="8" algn="ctr">
              <a:lnSpc>
                <a:spcPct val="100000"/>
              </a:lnSpc>
              <a:spcBef>
                <a:spcPts val="800"/>
              </a:spcBef>
              <a:spcAft>
                <a:spcPts val="80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9pPr>
          </a:lstStyle>
          <a:p/>
        </p:txBody>
      </p:sp>
      <p:sp>
        <p:nvSpPr>
          <p:cNvPr id="192" name="Google Shape;192;p12"/>
          <p:cNvSpPr txBox="1"/>
          <p:nvPr>
            <p:ph idx="7" type="subTitle"/>
          </p:nvPr>
        </p:nvSpPr>
        <p:spPr>
          <a:xfrm rot="348762">
            <a:off x="3115150" y="2659506"/>
            <a:ext cx="1943191" cy="546097"/>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1pPr>
            <a:lvl2pPr lvl="1"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2pPr>
            <a:lvl3pPr lvl="2"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3pPr>
            <a:lvl4pPr lvl="3"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4pPr>
            <a:lvl5pPr lvl="4"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5pPr>
            <a:lvl6pPr lvl="5"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6pPr>
            <a:lvl7pPr lvl="6"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7pPr>
            <a:lvl8pPr lvl="7"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8pPr>
            <a:lvl9pPr lvl="8" algn="ctr">
              <a:lnSpc>
                <a:spcPct val="100000"/>
              </a:lnSpc>
              <a:spcBef>
                <a:spcPts val="800"/>
              </a:spcBef>
              <a:spcAft>
                <a:spcPts val="80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9pPr>
          </a:lstStyle>
          <a:p/>
        </p:txBody>
      </p:sp>
      <p:sp>
        <p:nvSpPr>
          <p:cNvPr id="193" name="Google Shape;193;p12"/>
          <p:cNvSpPr txBox="1"/>
          <p:nvPr>
            <p:ph idx="8" type="subTitle"/>
          </p:nvPr>
        </p:nvSpPr>
        <p:spPr>
          <a:xfrm rot="-59757">
            <a:off x="6687978" y="2476634"/>
            <a:ext cx="1915789" cy="549684"/>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1pPr>
            <a:lvl2pPr lvl="1"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2pPr>
            <a:lvl3pPr lvl="2"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3pPr>
            <a:lvl4pPr lvl="3"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4pPr>
            <a:lvl5pPr lvl="4"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5pPr>
            <a:lvl6pPr lvl="5"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6pPr>
            <a:lvl7pPr lvl="6"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7pPr>
            <a:lvl8pPr lvl="7" algn="ctr">
              <a:lnSpc>
                <a:spcPct val="100000"/>
              </a:lnSpc>
              <a:spcBef>
                <a:spcPts val="800"/>
              </a:spcBef>
              <a:spcAft>
                <a:spcPts val="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8pPr>
            <a:lvl9pPr lvl="8" algn="ctr">
              <a:lnSpc>
                <a:spcPct val="100000"/>
              </a:lnSpc>
              <a:spcBef>
                <a:spcPts val="800"/>
              </a:spcBef>
              <a:spcAft>
                <a:spcPts val="800"/>
              </a:spcAft>
              <a:buClr>
                <a:schemeClr val="dk1"/>
              </a:buClr>
              <a:buSzPts val="3000"/>
              <a:buFont typeface="League Spartan SemiBold"/>
              <a:buNone/>
              <a:defRPr sz="3000">
                <a:solidFill>
                  <a:schemeClr val="dk1"/>
                </a:solidFill>
                <a:latin typeface="League Spartan SemiBold"/>
                <a:ea typeface="League Spartan SemiBold"/>
                <a:cs typeface="League Spartan SemiBold"/>
                <a:sym typeface="League Spartan SemiBold"/>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BLANK_1_1_1_1_1_1_1_1">
    <p:bg>
      <p:bgPr>
        <a:solidFill>
          <a:schemeClr val="lt1"/>
        </a:solidFill>
      </p:bgPr>
    </p:bg>
    <p:spTree>
      <p:nvGrpSpPr>
        <p:cNvPr id="194" name="Shape 194"/>
        <p:cNvGrpSpPr/>
        <p:nvPr/>
      </p:nvGrpSpPr>
      <p:grpSpPr>
        <a:xfrm>
          <a:off x="0" y="0"/>
          <a:ext cx="0" cy="0"/>
          <a:chOff x="0" y="0"/>
          <a:chExt cx="0" cy="0"/>
        </a:xfrm>
      </p:grpSpPr>
      <p:sp>
        <p:nvSpPr>
          <p:cNvPr id="195" name="Google Shape;195;p13"/>
          <p:cNvSpPr txBox="1"/>
          <p:nvPr>
            <p:ph type="title"/>
          </p:nvPr>
        </p:nvSpPr>
        <p:spPr>
          <a:xfrm>
            <a:off x="508875" y="874875"/>
            <a:ext cx="3003300" cy="5574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dk1"/>
              </a:buClr>
              <a:buSzPts val="3000"/>
              <a:buNone/>
              <a:defRPr b="0">
                <a:solidFill>
                  <a:schemeClr val="dk1"/>
                </a:solidFill>
              </a:defRPr>
            </a:lvl1pPr>
            <a:lvl2pPr lvl="1">
              <a:lnSpc>
                <a:spcPct val="100000"/>
              </a:lnSpc>
              <a:spcBef>
                <a:spcPts val="0"/>
              </a:spcBef>
              <a:spcAft>
                <a:spcPts val="0"/>
              </a:spcAft>
              <a:buClr>
                <a:schemeClr val="dk1"/>
              </a:buClr>
              <a:buSzPts val="1400"/>
              <a:buNone/>
              <a:defRPr>
                <a:solidFill>
                  <a:schemeClr val="dk1"/>
                </a:solidFill>
              </a:defRPr>
            </a:lvl2pPr>
            <a:lvl3pPr lvl="2">
              <a:lnSpc>
                <a:spcPct val="100000"/>
              </a:lnSpc>
              <a:spcBef>
                <a:spcPts val="0"/>
              </a:spcBef>
              <a:spcAft>
                <a:spcPts val="0"/>
              </a:spcAft>
              <a:buClr>
                <a:schemeClr val="dk1"/>
              </a:buClr>
              <a:buSzPts val="1400"/>
              <a:buNone/>
              <a:defRPr>
                <a:solidFill>
                  <a:schemeClr val="dk1"/>
                </a:solidFill>
              </a:defRPr>
            </a:lvl3pPr>
            <a:lvl4pPr lvl="3">
              <a:lnSpc>
                <a:spcPct val="100000"/>
              </a:lnSpc>
              <a:spcBef>
                <a:spcPts val="0"/>
              </a:spcBef>
              <a:spcAft>
                <a:spcPts val="0"/>
              </a:spcAft>
              <a:buClr>
                <a:schemeClr val="dk1"/>
              </a:buClr>
              <a:buSzPts val="1400"/>
              <a:buNone/>
              <a:defRPr>
                <a:solidFill>
                  <a:schemeClr val="dk1"/>
                </a:solidFill>
              </a:defRPr>
            </a:lvl4pPr>
            <a:lvl5pPr lvl="4">
              <a:lnSpc>
                <a:spcPct val="100000"/>
              </a:lnSpc>
              <a:spcBef>
                <a:spcPts val="0"/>
              </a:spcBef>
              <a:spcAft>
                <a:spcPts val="0"/>
              </a:spcAft>
              <a:buClr>
                <a:schemeClr val="dk1"/>
              </a:buClr>
              <a:buSzPts val="1400"/>
              <a:buNone/>
              <a:defRPr>
                <a:solidFill>
                  <a:schemeClr val="dk1"/>
                </a:solidFill>
              </a:defRPr>
            </a:lvl5pPr>
            <a:lvl6pPr lvl="5">
              <a:lnSpc>
                <a:spcPct val="100000"/>
              </a:lnSpc>
              <a:spcBef>
                <a:spcPts val="0"/>
              </a:spcBef>
              <a:spcAft>
                <a:spcPts val="0"/>
              </a:spcAft>
              <a:buClr>
                <a:schemeClr val="dk1"/>
              </a:buClr>
              <a:buSzPts val="1400"/>
              <a:buNone/>
              <a:defRPr>
                <a:solidFill>
                  <a:schemeClr val="dk1"/>
                </a:solidFill>
              </a:defRPr>
            </a:lvl6pPr>
            <a:lvl7pPr lvl="6">
              <a:lnSpc>
                <a:spcPct val="100000"/>
              </a:lnSpc>
              <a:spcBef>
                <a:spcPts val="0"/>
              </a:spcBef>
              <a:spcAft>
                <a:spcPts val="0"/>
              </a:spcAft>
              <a:buClr>
                <a:schemeClr val="dk1"/>
              </a:buClr>
              <a:buSzPts val="1400"/>
              <a:buNone/>
              <a:defRPr>
                <a:solidFill>
                  <a:schemeClr val="dk1"/>
                </a:solidFill>
              </a:defRPr>
            </a:lvl7pPr>
            <a:lvl8pPr lvl="7">
              <a:lnSpc>
                <a:spcPct val="100000"/>
              </a:lnSpc>
              <a:spcBef>
                <a:spcPts val="0"/>
              </a:spcBef>
              <a:spcAft>
                <a:spcPts val="0"/>
              </a:spcAft>
              <a:buClr>
                <a:schemeClr val="dk1"/>
              </a:buClr>
              <a:buSzPts val="1400"/>
              <a:buNone/>
              <a:defRPr>
                <a:solidFill>
                  <a:schemeClr val="dk1"/>
                </a:solidFill>
              </a:defRPr>
            </a:lvl8pPr>
            <a:lvl9pPr lvl="8">
              <a:lnSpc>
                <a:spcPct val="100000"/>
              </a:lnSpc>
              <a:spcBef>
                <a:spcPts val="0"/>
              </a:spcBef>
              <a:spcAft>
                <a:spcPts val="0"/>
              </a:spcAft>
              <a:buClr>
                <a:schemeClr val="dk1"/>
              </a:buClr>
              <a:buSzPts val="1400"/>
              <a:buNone/>
              <a:defRPr>
                <a:solidFill>
                  <a:schemeClr val="dk1"/>
                </a:solidFill>
              </a:defRPr>
            </a:lvl9pPr>
          </a:lstStyle>
          <a:p/>
        </p:txBody>
      </p:sp>
      <p:sp>
        <p:nvSpPr>
          <p:cNvPr id="196" name="Google Shape;196;p13"/>
          <p:cNvSpPr txBox="1"/>
          <p:nvPr/>
        </p:nvSpPr>
        <p:spPr>
          <a:xfrm>
            <a:off x="5712000" y="3474850"/>
            <a:ext cx="732900" cy="366600"/>
          </a:xfrm>
          <a:prstGeom prst="rect">
            <a:avLst/>
          </a:prstGeom>
          <a:noFill/>
          <a:ln>
            <a:noFill/>
          </a:ln>
        </p:spPr>
        <p:txBody>
          <a:bodyPr anchorCtr="0" anchor="t" bIns="91425" lIns="0" spcFirstLastPara="1" rIns="91425" wrap="square" tIns="91425">
            <a:noAutofit/>
          </a:bodyPr>
          <a:lstStyle/>
          <a:p>
            <a:pPr indent="0" lvl="0" marL="0" rtl="0" algn="l">
              <a:lnSpc>
                <a:spcPct val="60000"/>
              </a:lnSpc>
              <a:spcBef>
                <a:spcPts val="0"/>
              </a:spcBef>
              <a:spcAft>
                <a:spcPts val="0"/>
              </a:spcAft>
              <a:buSzPts val="7200"/>
              <a:buNone/>
            </a:pPr>
            <a:r>
              <a:rPr lang="en" sz="7200">
                <a:solidFill>
                  <a:schemeClr val="lt1"/>
                </a:solidFill>
                <a:latin typeface="Manrope ExtraBold"/>
                <a:ea typeface="Manrope ExtraBold"/>
                <a:cs typeface="Manrope ExtraBold"/>
                <a:sym typeface="Manrope ExtraBold"/>
              </a:rPr>
              <a:t>“</a:t>
            </a:r>
            <a:endParaRPr i="1" sz="7200">
              <a:solidFill>
                <a:schemeClr val="lt1"/>
              </a:solidFill>
              <a:latin typeface="Manrope ExtraBold"/>
              <a:ea typeface="Manrope ExtraBold"/>
              <a:cs typeface="Manrope ExtraBold"/>
              <a:sym typeface="Manrope ExtraBold"/>
            </a:endParaRPr>
          </a:p>
        </p:txBody>
      </p:sp>
      <p:sp>
        <p:nvSpPr>
          <p:cNvPr id="197" name="Google Shape;197;p13"/>
          <p:cNvSpPr txBox="1"/>
          <p:nvPr>
            <p:ph idx="1" type="body"/>
          </p:nvPr>
        </p:nvSpPr>
        <p:spPr>
          <a:xfrm>
            <a:off x="508875" y="1539275"/>
            <a:ext cx="3488400" cy="1182300"/>
          </a:xfrm>
          <a:prstGeom prst="rect">
            <a:avLst/>
          </a:prstGeom>
        </p:spPr>
        <p:txBody>
          <a:bodyPr anchorCtr="0" anchor="t" bIns="91425" lIns="91425" spcFirstLastPara="1" rIns="91425" wrap="square" tIns="91425">
            <a:noAutofit/>
          </a:bodyPr>
          <a:lstStyle>
            <a:lvl1pPr indent="-228600" lvl="0" marL="457200">
              <a:lnSpc>
                <a:spcPct val="100000"/>
              </a:lnSpc>
              <a:spcBef>
                <a:spcPts val="0"/>
              </a:spcBef>
              <a:spcAft>
                <a:spcPts val="0"/>
              </a:spcAft>
              <a:buClr>
                <a:schemeClr val="dk1"/>
              </a:buClr>
              <a:buSzPts val="1200"/>
              <a:buNone/>
              <a:defRPr>
                <a:solidFill>
                  <a:schemeClr val="dk1"/>
                </a:solidFill>
              </a:defRPr>
            </a:lvl1pPr>
            <a:lvl2pPr indent="-228600" lvl="1" marL="914400">
              <a:lnSpc>
                <a:spcPct val="100000"/>
              </a:lnSpc>
              <a:spcBef>
                <a:spcPts val="0"/>
              </a:spcBef>
              <a:spcAft>
                <a:spcPts val="0"/>
              </a:spcAft>
              <a:buClr>
                <a:schemeClr val="dk1"/>
              </a:buClr>
              <a:buSzPts val="1200"/>
              <a:buNone/>
              <a:defRPr>
                <a:solidFill>
                  <a:schemeClr val="dk1"/>
                </a:solidFill>
              </a:defRPr>
            </a:lvl2pPr>
            <a:lvl3pPr indent="-228600" lvl="2" marL="1371600">
              <a:lnSpc>
                <a:spcPct val="100000"/>
              </a:lnSpc>
              <a:spcBef>
                <a:spcPts val="0"/>
              </a:spcBef>
              <a:spcAft>
                <a:spcPts val="0"/>
              </a:spcAft>
              <a:buClr>
                <a:schemeClr val="dk1"/>
              </a:buClr>
              <a:buSzPts val="1200"/>
              <a:buNone/>
              <a:defRPr>
                <a:solidFill>
                  <a:schemeClr val="dk1"/>
                </a:solidFill>
              </a:defRPr>
            </a:lvl3pPr>
            <a:lvl4pPr indent="-228600" lvl="3" marL="1828800">
              <a:lnSpc>
                <a:spcPct val="100000"/>
              </a:lnSpc>
              <a:spcBef>
                <a:spcPts val="0"/>
              </a:spcBef>
              <a:spcAft>
                <a:spcPts val="0"/>
              </a:spcAft>
              <a:buClr>
                <a:schemeClr val="dk1"/>
              </a:buClr>
              <a:buSzPts val="1200"/>
              <a:buNone/>
              <a:defRPr>
                <a:solidFill>
                  <a:schemeClr val="dk1"/>
                </a:solidFill>
              </a:defRPr>
            </a:lvl4pPr>
            <a:lvl5pPr indent="-228600" lvl="4" marL="2286000">
              <a:lnSpc>
                <a:spcPct val="100000"/>
              </a:lnSpc>
              <a:spcBef>
                <a:spcPts val="0"/>
              </a:spcBef>
              <a:spcAft>
                <a:spcPts val="0"/>
              </a:spcAft>
              <a:buClr>
                <a:schemeClr val="dk1"/>
              </a:buClr>
              <a:buSzPts val="1200"/>
              <a:buNone/>
              <a:defRPr>
                <a:solidFill>
                  <a:schemeClr val="dk1"/>
                </a:solidFill>
              </a:defRPr>
            </a:lvl5pPr>
            <a:lvl6pPr indent="-228600" lvl="5" marL="2743200">
              <a:lnSpc>
                <a:spcPct val="100000"/>
              </a:lnSpc>
              <a:spcBef>
                <a:spcPts val="0"/>
              </a:spcBef>
              <a:spcAft>
                <a:spcPts val="0"/>
              </a:spcAft>
              <a:buClr>
                <a:schemeClr val="dk1"/>
              </a:buClr>
              <a:buSzPts val="1200"/>
              <a:buNone/>
              <a:defRPr>
                <a:solidFill>
                  <a:schemeClr val="dk1"/>
                </a:solidFill>
              </a:defRPr>
            </a:lvl6pPr>
            <a:lvl7pPr indent="-228600" lvl="6" marL="3200400">
              <a:lnSpc>
                <a:spcPct val="100000"/>
              </a:lnSpc>
              <a:spcBef>
                <a:spcPts val="0"/>
              </a:spcBef>
              <a:spcAft>
                <a:spcPts val="0"/>
              </a:spcAft>
              <a:buClr>
                <a:schemeClr val="dk1"/>
              </a:buClr>
              <a:buSzPts val="1200"/>
              <a:buNone/>
              <a:defRPr>
                <a:solidFill>
                  <a:schemeClr val="dk1"/>
                </a:solidFill>
              </a:defRPr>
            </a:lvl7pPr>
            <a:lvl8pPr indent="-228600" lvl="7" marL="3657600">
              <a:lnSpc>
                <a:spcPct val="100000"/>
              </a:lnSpc>
              <a:spcBef>
                <a:spcPts val="0"/>
              </a:spcBef>
              <a:spcAft>
                <a:spcPts val="0"/>
              </a:spcAft>
              <a:buClr>
                <a:schemeClr val="dk1"/>
              </a:buClr>
              <a:buSzPts val="1200"/>
              <a:buNone/>
              <a:defRPr>
                <a:solidFill>
                  <a:schemeClr val="dk1"/>
                </a:solidFill>
              </a:defRPr>
            </a:lvl8pPr>
            <a:lvl9pPr indent="-228600" lvl="8" marL="4114800">
              <a:lnSpc>
                <a:spcPct val="100000"/>
              </a:lnSpc>
              <a:spcBef>
                <a:spcPts val="0"/>
              </a:spcBef>
              <a:spcAft>
                <a:spcPts val="0"/>
              </a:spcAft>
              <a:buClr>
                <a:schemeClr val="dk1"/>
              </a:buClr>
              <a:buSzPts val="1200"/>
              <a:buNone/>
              <a:defRPr>
                <a:solidFill>
                  <a:schemeClr val="dk1"/>
                </a:solidFill>
              </a:defRPr>
            </a:lvl9pPr>
          </a:lstStyle>
          <a:p/>
        </p:txBody>
      </p:sp>
      <p:sp>
        <p:nvSpPr>
          <p:cNvPr id="198" name="Google Shape;198;p13"/>
          <p:cNvSpPr txBox="1"/>
          <p:nvPr>
            <p:ph idx="2" type="title"/>
          </p:nvPr>
        </p:nvSpPr>
        <p:spPr>
          <a:xfrm rot="-173518">
            <a:off x="5146753" y="4343806"/>
            <a:ext cx="1974114" cy="245408"/>
          </a:xfrm>
          <a:prstGeom prst="rect">
            <a:avLst/>
          </a:prstGeom>
          <a:solidFill>
            <a:schemeClr val="dk1"/>
          </a:solidFill>
        </p:spPr>
        <p:txBody>
          <a:bodyPr anchorCtr="0" anchor="ctr" bIns="91425" lIns="91425" spcFirstLastPara="1" rIns="91425" wrap="square" tIns="91425">
            <a:spAutoFit/>
          </a:bodyPr>
          <a:lstStyle>
            <a:lvl1pPr lvl="0" algn="ctr">
              <a:lnSpc>
                <a:spcPct val="100000"/>
              </a:lnSpc>
              <a:spcBef>
                <a:spcPts val="0"/>
              </a:spcBef>
              <a:spcAft>
                <a:spcPts val="0"/>
              </a:spcAft>
              <a:buClr>
                <a:schemeClr val="lt1"/>
              </a:buClr>
              <a:buSzPts val="1000"/>
              <a:buFont typeface="Caveat Medium"/>
              <a:buNone/>
              <a:defRPr b="0" sz="1000">
                <a:latin typeface="Caveat Medium"/>
                <a:ea typeface="Caveat Medium"/>
                <a:cs typeface="Caveat Medium"/>
                <a:sym typeface="Caveat Medium"/>
              </a:defRPr>
            </a:lvl1pPr>
            <a:lvl2pPr lvl="1">
              <a:spcBef>
                <a:spcPts val="0"/>
              </a:spcBef>
              <a:spcAft>
                <a:spcPts val="0"/>
              </a:spcAft>
              <a:buClr>
                <a:schemeClr val="lt1"/>
              </a:buClr>
              <a:buSzPts val="1400"/>
              <a:buFont typeface="Manrope"/>
              <a:buNone/>
              <a:defRPr>
                <a:latin typeface="Manrope"/>
                <a:ea typeface="Manrope"/>
                <a:cs typeface="Manrope"/>
                <a:sym typeface="Manrope"/>
              </a:defRPr>
            </a:lvl2pPr>
            <a:lvl3pPr lvl="2">
              <a:spcBef>
                <a:spcPts val="0"/>
              </a:spcBef>
              <a:spcAft>
                <a:spcPts val="0"/>
              </a:spcAft>
              <a:buClr>
                <a:schemeClr val="lt1"/>
              </a:buClr>
              <a:buSzPts val="1400"/>
              <a:buFont typeface="Manrope"/>
              <a:buNone/>
              <a:defRPr>
                <a:latin typeface="Manrope"/>
                <a:ea typeface="Manrope"/>
                <a:cs typeface="Manrope"/>
                <a:sym typeface="Manrope"/>
              </a:defRPr>
            </a:lvl3pPr>
            <a:lvl4pPr lvl="3">
              <a:spcBef>
                <a:spcPts val="0"/>
              </a:spcBef>
              <a:spcAft>
                <a:spcPts val="0"/>
              </a:spcAft>
              <a:buClr>
                <a:schemeClr val="lt1"/>
              </a:buClr>
              <a:buSzPts val="1400"/>
              <a:buFont typeface="Manrope"/>
              <a:buNone/>
              <a:defRPr>
                <a:latin typeface="Manrope"/>
                <a:ea typeface="Manrope"/>
                <a:cs typeface="Manrope"/>
                <a:sym typeface="Manrope"/>
              </a:defRPr>
            </a:lvl4pPr>
            <a:lvl5pPr lvl="4">
              <a:spcBef>
                <a:spcPts val="0"/>
              </a:spcBef>
              <a:spcAft>
                <a:spcPts val="0"/>
              </a:spcAft>
              <a:buClr>
                <a:schemeClr val="lt1"/>
              </a:buClr>
              <a:buSzPts val="1400"/>
              <a:buFont typeface="Manrope"/>
              <a:buNone/>
              <a:defRPr>
                <a:latin typeface="Manrope"/>
                <a:ea typeface="Manrope"/>
                <a:cs typeface="Manrope"/>
                <a:sym typeface="Manrope"/>
              </a:defRPr>
            </a:lvl5pPr>
            <a:lvl6pPr lvl="5">
              <a:spcBef>
                <a:spcPts val="0"/>
              </a:spcBef>
              <a:spcAft>
                <a:spcPts val="0"/>
              </a:spcAft>
              <a:buClr>
                <a:schemeClr val="lt1"/>
              </a:buClr>
              <a:buSzPts val="1400"/>
              <a:buFont typeface="Manrope"/>
              <a:buNone/>
              <a:defRPr>
                <a:latin typeface="Manrope"/>
                <a:ea typeface="Manrope"/>
                <a:cs typeface="Manrope"/>
                <a:sym typeface="Manrope"/>
              </a:defRPr>
            </a:lvl6pPr>
            <a:lvl7pPr lvl="6">
              <a:spcBef>
                <a:spcPts val="0"/>
              </a:spcBef>
              <a:spcAft>
                <a:spcPts val="0"/>
              </a:spcAft>
              <a:buClr>
                <a:schemeClr val="lt1"/>
              </a:buClr>
              <a:buSzPts val="1400"/>
              <a:buFont typeface="Manrope"/>
              <a:buNone/>
              <a:defRPr>
                <a:latin typeface="Manrope"/>
                <a:ea typeface="Manrope"/>
                <a:cs typeface="Manrope"/>
                <a:sym typeface="Manrope"/>
              </a:defRPr>
            </a:lvl7pPr>
            <a:lvl8pPr lvl="7">
              <a:spcBef>
                <a:spcPts val="0"/>
              </a:spcBef>
              <a:spcAft>
                <a:spcPts val="0"/>
              </a:spcAft>
              <a:buClr>
                <a:schemeClr val="lt1"/>
              </a:buClr>
              <a:buSzPts val="1400"/>
              <a:buFont typeface="Manrope"/>
              <a:buNone/>
              <a:defRPr>
                <a:latin typeface="Manrope"/>
                <a:ea typeface="Manrope"/>
                <a:cs typeface="Manrope"/>
                <a:sym typeface="Manrope"/>
              </a:defRPr>
            </a:lvl8pPr>
            <a:lvl9pPr lvl="8">
              <a:spcBef>
                <a:spcPts val="0"/>
              </a:spcBef>
              <a:spcAft>
                <a:spcPts val="0"/>
              </a:spcAft>
              <a:buClr>
                <a:schemeClr val="lt1"/>
              </a:buClr>
              <a:buSzPts val="1400"/>
              <a:buFont typeface="Manrope"/>
              <a:buNone/>
              <a:defRPr>
                <a:latin typeface="Manrope"/>
                <a:ea typeface="Manrope"/>
                <a:cs typeface="Manrope"/>
                <a:sym typeface="Manrope"/>
              </a:defRPr>
            </a:lvl9pPr>
          </a:lstStyle>
          <a:p/>
        </p:txBody>
      </p:sp>
      <p:sp>
        <p:nvSpPr>
          <p:cNvPr id="199" name="Google Shape;199;p13"/>
          <p:cNvSpPr/>
          <p:nvPr/>
        </p:nvSpPr>
        <p:spPr>
          <a:xfrm>
            <a:off x="8352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00" name="Google Shape;200;p13"/>
          <p:cNvSpPr/>
          <p:nvPr/>
        </p:nvSpPr>
        <p:spPr>
          <a:xfrm>
            <a:off x="32736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01" name="Google Shape;201;p13"/>
          <p:cNvSpPr/>
          <p:nvPr/>
        </p:nvSpPr>
        <p:spPr>
          <a:xfrm>
            <a:off x="57120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02" name="Google Shape;202;p13"/>
          <p:cNvSpPr/>
          <p:nvPr/>
        </p:nvSpPr>
        <p:spPr>
          <a:xfrm>
            <a:off x="81504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cxnSp>
        <p:nvCxnSpPr>
          <p:cNvPr id="203" name="Google Shape;203;p13"/>
          <p:cNvCxnSpPr/>
          <p:nvPr/>
        </p:nvCxnSpPr>
        <p:spPr>
          <a:xfrm>
            <a:off x="0" y="457191"/>
            <a:ext cx="9140400" cy="0"/>
          </a:xfrm>
          <a:prstGeom prst="straightConnector1">
            <a:avLst/>
          </a:prstGeom>
          <a:noFill/>
          <a:ln cap="flat" cmpd="sng" w="9525">
            <a:solidFill>
              <a:schemeClr val="accent4"/>
            </a:solidFill>
            <a:prstDash val="solid"/>
            <a:round/>
            <a:headEnd len="sm" w="sm" type="none"/>
            <a:tailEnd len="sm" w="sm" type="none"/>
          </a:ln>
        </p:spPr>
      </p:cxnSp>
      <p:cxnSp>
        <p:nvCxnSpPr>
          <p:cNvPr id="204" name="Google Shape;204;p13"/>
          <p:cNvCxnSpPr/>
          <p:nvPr/>
        </p:nvCxnSpPr>
        <p:spPr>
          <a:xfrm>
            <a:off x="0" y="524791"/>
            <a:ext cx="9140400" cy="0"/>
          </a:xfrm>
          <a:prstGeom prst="straightConnector1">
            <a:avLst/>
          </a:prstGeom>
          <a:noFill/>
          <a:ln cap="flat" cmpd="sng" w="9525">
            <a:solidFill>
              <a:schemeClr val="accent4"/>
            </a:solidFill>
            <a:prstDash val="solid"/>
            <a:round/>
            <a:headEnd len="sm" w="sm" type="none"/>
            <a:tailEnd len="sm" w="sm" type="none"/>
          </a:ln>
        </p:spPr>
      </p:cxnSp>
      <p:sp>
        <p:nvSpPr>
          <p:cNvPr id="205" name="Google Shape;205;p13"/>
          <p:cNvSpPr txBox="1"/>
          <p:nvPr>
            <p:ph idx="3" type="title"/>
          </p:nvPr>
        </p:nvSpPr>
        <p:spPr>
          <a:xfrm rot="-130161">
            <a:off x="5805931" y="3651002"/>
            <a:ext cx="2662908" cy="733131"/>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000"/>
              <a:buFont typeface="Caveat Medium"/>
              <a:buNone/>
              <a:defRPr b="0" sz="1000">
                <a:solidFill>
                  <a:schemeClr val="dk1"/>
                </a:solidFill>
                <a:latin typeface="Caveat Medium"/>
                <a:ea typeface="Caveat Medium"/>
                <a:cs typeface="Caveat Medium"/>
                <a:sym typeface="Caveat Medium"/>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extLst>
    <p:ext uri="{DCECCB84-F9BA-43D5-87BE-67443E8EF086}">
      <p15:sldGuideLst>
        <p15:guide id="1" pos="325">
          <p15:clr>
            <a:srgbClr val="E46962"/>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BLANK_1_1_1_1_1_1_1_1_2">
    <p:spTree>
      <p:nvGrpSpPr>
        <p:cNvPr id="206" name="Shape 206"/>
        <p:cNvGrpSpPr/>
        <p:nvPr/>
      </p:nvGrpSpPr>
      <p:grpSpPr>
        <a:xfrm>
          <a:off x="0" y="0"/>
          <a:ext cx="0" cy="0"/>
          <a:chOff x="0" y="0"/>
          <a:chExt cx="0" cy="0"/>
        </a:xfrm>
      </p:grpSpPr>
      <p:sp>
        <p:nvSpPr>
          <p:cNvPr id="207" name="Google Shape;207;p14"/>
          <p:cNvSpPr txBox="1"/>
          <p:nvPr>
            <p:ph type="title"/>
          </p:nvPr>
        </p:nvSpPr>
        <p:spPr>
          <a:xfrm>
            <a:off x="508875" y="874875"/>
            <a:ext cx="3003300" cy="5574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3000"/>
              <a:buNone/>
              <a:defRPr b="0"/>
            </a:lvl1pPr>
            <a:lvl2pPr lvl="1">
              <a:lnSpc>
                <a:spcPct val="100000"/>
              </a:lnSpc>
              <a:spcBef>
                <a:spcPts val="0"/>
              </a:spcBef>
              <a:spcAft>
                <a:spcPts val="0"/>
              </a:spcAft>
              <a:buClr>
                <a:schemeClr val="lt1"/>
              </a:buClr>
              <a:buSzPts val="1400"/>
              <a:buNone/>
              <a:defRPr/>
            </a:lvl2pPr>
            <a:lvl3pPr lvl="2">
              <a:lnSpc>
                <a:spcPct val="100000"/>
              </a:lnSpc>
              <a:spcBef>
                <a:spcPts val="0"/>
              </a:spcBef>
              <a:spcAft>
                <a:spcPts val="0"/>
              </a:spcAft>
              <a:buClr>
                <a:schemeClr val="lt1"/>
              </a:buClr>
              <a:buSzPts val="1400"/>
              <a:buNone/>
              <a:defRPr/>
            </a:lvl3pPr>
            <a:lvl4pPr lvl="3">
              <a:lnSpc>
                <a:spcPct val="100000"/>
              </a:lnSpc>
              <a:spcBef>
                <a:spcPts val="0"/>
              </a:spcBef>
              <a:spcAft>
                <a:spcPts val="0"/>
              </a:spcAft>
              <a:buClr>
                <a:schemeClr val="lt1"/>
              </a:buClr>
              <a:buSzPts val="1400"/>
              <a:buNone/>
              <a:defRPr/>
            </a:lvl4pPr>
            <a:lvl5pPr lvl="4">
              <a:lnSpc>
                <a:spcPct val="100000"/>
              </a:lnSpc>
              <a:spcBef>
                <a:spcPts val="0"/>
              </a:spcBef>
              <a:spcAft>
                <a:spcPts val="0"/>
              </a:spcAft>
              <a:buClr>
                <a:schemeClr val="lt1"/>
              </a:buClr>
              <a:buSzPts val="1400"/>
              <a:buNone/>
              <a:defRPr/>
            </a:lvl5pPr>
            <a:lvl6pPr lvl="5">
              <a:lnSpc>
                <a:spcPct val="100000"/>
              </a:lnSpc>
              <a:spcBef>
                <a:spcPts val="0"/>
              </a:spcBef>
              <a:spcAft>
                <a:spcPts val="0"/>
              </a:spcAft>
              <a:buClr>
                <a:schemeClr val="lt1"/>
              </a:buClr>
              <a:buSzPts val="1400"/>
              <a:buNone/>
              <a:defRPr/>
            </a:lvl6pPr>
            <a:lvl7pPr lvl="6">
              <a:lnSpc>
                <a:spcPct val="100000"/>
              </a:lnSpc>
              <a:spcBef>
                <a:spcPts val="0"/>
              </a:spcBef>
              <a:spcAft>
                <a:spcPts val="0"/>
              </a:spcAft>
              <a:buClr>
                <a:schemeClr val="lt1"/>
              </a:buClr>
              <a:buSzPts val="1400"/>
              <a:buNone/>
              <a:defRPr/>
            </a:lvl7pPr>
            <a:lvl8pPr lvl="7">
              <a:lnSpc>
                <a:spcPct val="100000"/>
              </a:lnSpc>
              <a:spcBef>
                <a:spcPts val="0"/>
              </a:spcBef>
              <a:spcAft>
                <a:spcPts val="0"/>
              </a:spcAft>
              <a:buClr>
                <a:schemeClr val="lt1"/>
              </a:buClr>
              <a:buSzPts val="1400"/>
              <a:buNone/>
              <a:defRPr/>
            </a:lvl8pPr>
            <a:lvl9pPr lvl="8">
              <a:lnSpc>
                <a:spcPct val="100000"/>
              </a:lnSpc>
              <a:spcBef>
                <a:spcPts val="0"/>
              </a:spcBef>
              <a:spcAft>
                <a:spcPts val="0"/>
              </a:spcAft>
              <a:buClr>
                <a:schemeClr val="lt1"/>
              </a:buClr>
              <a:buSzPts val="1400"/>
              <a:buNone/>
              <a:defRPr/>
            </a:lvl9pPr>
          </a:lstStyle>
          <a:p/>
        </p:txBody>
      </p:sp>
      <p:sp>
        <p:nvSpPr>
          <p:cNvPr id="208" name="Google Shape;208;p14"/>
          <p:cNvSpPr txBox="1"/>
          <p:nvPr>
            <p:ph idx="1" type="body"/>
          </p:nvPr>
        </p:nvSpPr>
        <p:spPr>
          <a:xfrm>
            <a:off x="508875" y="1539275"/>
            <a:ext cx="3488400" cy="1182300"/>
          </a:xfrm>
          <a:prstGeom prst="rect">
            <a:avLst/>
          </a:prstGeom>
        </p:spPr>
        <p:txBody>
          <a:bodyPr anchorCtr="0" anchor="t" bIns="91425" lIns="91425" spcFirstLastPara="1" rIns="91425" wrap="square" tIns="91425">
            <a:noAutofit/>
          </a:bodyPr>
          <a:lstStyle>
            <a:lvl1pPr indent="-228600" lvl="0" marL="457200">
              <a:lnSpc>
                <a:spcPct val="100000"/>
              </a:lnSpc>
              <a:spcBef>
                <a:spcPts val="0"/>
              </a:spcBef>
              <a:spcAft>
                <a:spcPts val="0"/>
              </a:spcAft>
              <a:buSzPts val="1200"/>
              <a:buNone/>
              <a:defRPr/>
            </a:lvl1pPr>
            <a:lvl2pPr indent="-228600" lvl="1" marL="914400">
              <a:lnSpc>
                <a:spcPct val="100000"/>
              </a:lnSpc>
              <a:spcBef>
                <a:spcPts val="0"/>
              </a:spcBef>
              <a:spcAft>
                <a:spcPts val="0"/>
              </a:spcAft>
              <a:buSzPts val="1200"/>
              <a:buNone/>
              <a:defRPr/>
            </a:lvl2pPr>
            <a:lvl3pPr indent="-228600" lvl="2" marL="1371600">
              <a:lnSpc>
                <a:spcPct val="100000"/>
              </a:lnSpc>
              <a:spcBef>
                <a:spcPts val="0"/>
              </a:spcBef>
              <a:spcAft>
                <a:spcPts val="0"/>
              </a:spcAft>
              <a:buSzPts val="1200"/>
              <a:buNone/>
              <a:defRPr/>
            </a:lvl3pPr>
            <a:lvl4pPr indent="-228600" lvl="3" marL="1828800">
              <a:lnSpc>
                <a:spcPct val="100000"/>
              </a:lnSpc>
              <a:spcBef>
                <a:spcPts val="0"/>
              </a:spcBef>
              <a:spcAft>
                <a:spcPts val="0"/>
              </a:spcAft>
              <a:buSzPts val="1200"/>
              <a:buNone/>
              <a:defRPr/>
            </a:lvl4pPr>
            <a:lvl5pPr indent="-228600" lvl="4" marL="2286000">
              <a:lnSpc>
                <a:spcPct val="100000"/>
              </a:lnSpc>
              <a:spcBef>
                <a:spcPts val="0"/>
              </a:spcBef>
              <a:spcAft>
                <a:spcPts val="0"/>
              </a:spcAft>
              <a:buSzPts val="1200"/>
              <a:buNone/>
              <a:defRPr/>
            </a:lvl5pPr>
            <a:lvl6pPr indent="-228600" lvl="5" marL="2743200">
              <a:lnSpc>
                <a:spcPct val="100000"/>
              </a:lnSpc>
              <a:spcBef>
                <a:spcPts val="0"/>
              </a:spcBef>
              <a:spcAft>
                <a:spcPts val="0"/>
              </a:spcAft>
              <a:buSzPts val="1200"/>
              <a:buNone/>
              <a:defRPr/>
            </a:lvl6pPr>
            <a:lvl7pPr indent="-228600" lvl="6" marL="3200400">
              <a:lnSpc>
                <a:spcPct val="100000"/>
              </a:lnSpc>
              <a:spcBef>
                <a:spcPts val="0"/>
              </a:spcBef>
              <a:spcAft>
                <a:spcPts val="0"/>
              </a:spcAft>
              <a:buSzPts val="1200"/>
              <a:buNone/>
              <a:defRPr/>
            </a:lvl7pPr>
            <a:lvl8pPr indent="-228600" lvl="7" marL="3657600">
              <a:lnSpc>
                <a:spcPct val="100000"/>
              </a:lnSpc>
              <a:spcBef>
                <a:spcPts val="0"/>
              </a:spcBef>
              <a:spcAft>
                <a:spcPts val="0"/>
              </a:spcAft>
              <a:buSzPts val="1200"/>
              <a:buNone/>
              <a:defRPr/>
            </a:lvl8pPr>
            <a:lvl9pPr indent="-228600" lvl="8" marL="4114800">
              <a:lnSpc>
                <a:spcPct val="100000"/>
              </a:lnSpc>
              <a:spcBef>
                <a:spcPts val="0"/>
              </a:spcBef>
              <a:spcAft>
                <a:spcPts val="0"/>
              </a:spcAft>
              <a:buSzPts val="1200"/>
              <a:buNone/>
              <a:defRPr/>
            </a:lvl9pPr>
          </a:lstStyle>
          <a:p/>
        </p:txBody>
      </p:sp>
      <p:sp>
        <p:nvSpPr>
          <p:cNvPr id="209" name="Google Shape;209;p14"/>
          <p:cNvSpPr txBox="1"/>
          <p:nvPr>
            <p:ph idx="2" type="title"/>
          </p:nvPr>
        </p:nvSpPr>
        <p:spPr>
          <a:xfrm rot="-173518">
            <a:off x="5146753" y="4388081"/>
            <a:ext cx="1974114" cy="245408"/>
          </a:xfrm>
          <a:prstGeom prst="rect">
            <a:avLst/>
          </a:prstGeom>
          <a:solidFill>
            <a:schemeClr val="accent6"/>
          </a:solidFill>
        </p:spPr>
        <p:txBody>
          <a:bodyPr anchorCtr="0" anchor="ctr" bIns="91425" lIns="91425" spcFirstLastPara="1" rIns="91425" wrap="square" tIns="91425">
            <a:spAutoFit/>
          </a:bodyPr>
          <a:lstStyle>
            <a:lvl1pPr lvl="0" algn="ctr">
              <a:lnSpc>
                <a:spcPct val="100000"/>
              </a:lnSpc>
              <a:spcBef>
                <a:spcPts val="0"/>
              </a:spcBef>
              <a:spcAft>
                <a:spcPts val="0"/>
              </a:spcAft>
              <a:buClr>
                <a:schemeClr val="lt1"/>
              </a:buClr>
              <a:buSzPts val="1000"/>
              <a:buFont typeface="Caveat Medium"/>
              <a:buNone/>
              <a:defRPr b="0" sz="1000">
                <a:latin typeface="Caveat Medium"/>
                <a:ea typeface="Caveat Medium"/>
                <a:cs typeface="Caveat Medium"/>
                <a:sym typeface="Caveat Medium"/>
              </a:defRPr>
            </a:lvl1pPr>
            <a:lvl2pPr lvl="1">
              <a:spcBef>
                <a:spcPts val="0"/>
              </a:spcBef>
              <a:spcAft>
                <a:spcPts val="0"/>
              </a:spcAft>
              <a:buClr>
                <a:schemeClr val="lt1"/>
              </a:buClr>
              <a:buSzPts val="1400"/>
              <a:buFont typeface="Caveat Medium"/>
              <a:buNone/>
              <a:defRPr>
                <a:latin typeface="Caveat Medium"/>
                <a:ea typeface="Caveat Medium"/>
                <a:cs typeface="Caveat Medium"/>
                <a:sym typeface="Caveat Medium"/>
              </a:defRPr>
            </a:lvl2pPr>
            <a:lvl3pPr lvl="2">
              <a:spcBef>
                <a:spcPts val="0"/>
              </a:spcBef>
              <a:spcAft>
                <a:spcPts val="0"/>
              </a:spcAft>
              <a:buClr>
                <a:schemeClr val="lt1"/>
              </a:buClr>
              <a:buSzPts val="1400"/>
              <a:buFont typeface="Caveat Medium"/>
              <a:buNone/>
              <a:defRPr>
                <a:latin typeface="Caveat Medium"/>
                <a:ea typeface="Caveat Medium"/>
                <a:cs typeface="Caveat Medium"/>
                <a:sym typeface="Caveat Medium"/>
              </a:defRPr>
            </a:lvl3pPr>
            <a:lvl4pPr lvl="3">
              <a:spcBef>
                <a:spcPts val="0"/>
              </a:spcBef>
              <a:spcAft>
                <a:spcPts val="0"/>
              </a:spcAft>
              <a:buClr>
                <a:schemeClr val="lt1"/>
              </a:buClr>
              <a:buSzPts val="1400"/>
              <a:buFont typeface="Caveat Medium"/>
              <a:buNone/>
              <a:defRPr>
                <a:latin typeface="Caveat Medium"/>
                <a:ea typeface="Caveat Medium"/>
                <a:cs typeface="Caveat Medium"/>
                <a:sym typeface="Caveat Medium"/>
              </a:defRPr>
            </a:lvl4pPr>
            <a:lvl5pPr lvl="4">
              <a:spcBef>
                <a:spcPts val="0"/>
              </a:spcBef>
              <a:spcAft>
                <a:spcPts val="0"/>
              </a:spcAft>
              <a:buClr>
                <a:schemeClr val="lt1"/>
              </a:buClr>
              <a:buSzPts val="1400"/>
              <a:buFont typeface="Caveat Medium"/>
              <a:buNone/>
              <a:defRPr>
                <a:latin typeface="Caveat Medium"/>
                <a:ea typeface="Caveat Medium"/>
                <a:cs typeface="Caveat Medium"/>
                <a:sym typeface="Caveat Medium"/>
              </a:defRPr>
            </a:lvl5pPr>
            <a:lvl6pPr lvl="5">
              <a:spcBef>
                <a:spcPts val="0"/>
              </a:spcBef>
              <a:spcAft>
                <a:spcPts val="0"/>
              </a:spcAft>
              <a:buClr>
                <a:schemeClr val="lt1"/>
              </a:buClr>
              <a:buSzPts val="1400"/>
              <a:buFont typeface="Caveat Medium"/>
              <a:buNone/>
              <a:defRPr>
                <a:latin typeface="Caveat Medium"/>
                <a:ea typeface="Caveat Medium"/>
                <a:cs typeface="Caveat Medium"/>
                <a:sym typeface="Caveat Medium"/>
              </a:defRPr>
            </a:lvl6pPr>
            <a:lvl7pPr lvl="6">
              <a:spcBef>
                <a:spcPts val="0"/>
              </a:spcBef>
              <a:spcAft>
                <a:spcPts val="0"/>
              </a:spcAft>
              <a:buClr>
                <a:schemeClr val="lt1"/>
              </a:buClr>
              <a:buSzPts val="1400"/>
              <a:buFont typeface="Caveat Medium"/>
              <a:buNone/>
              <a:defRPr>
                <a:latin typeface="Caveat Medium"/>
                <a:ea typeface="Caveat Medium"/>
                <a:cs typeface="Caveat Medium"/>
                <a:sym typeface="Caveat Medium"/>
              </a:defRPr>
            </a:lvl7pPr>
            <a:lvl8pPr lvl="7">
              <a:spcBef>
                <a:spcPts val="0"/>
              </a:spcBef>
              <a:spcAft>
                <a:spcPts val="0"/>
              </a:spcAft>
              <a:buClr>
                <a:schemeClr val="lt1"/>
              </a:buClr>
              <a:buSzPts val="1400"/>
              <a:buFont typeface="Caveat Medium"/>
              <a:buNone/>
              <a:defRPr>
                <a:latin typeface="Caveat Medium"/>
                <a:ea typeface="Caveat Medium"/>
                <a:cs typeface="Caveat Medium"/>
                <a:sym typeface="Caveat Medium"/>
              </a:defRPr>
            </a:lvl8pPr>
            <a:lvl9pPr lvl="8">
              <a:spcBef>
                <a:spcPts val="0"/>
              </a:spcBef>
              <a:spcAft>
                <a:spcPts val="0"/>
              </a:spcAft>
              <a:buClr>
                <a:schemeClr val="lt1"/>
              </a:buClr>
              <a:buSzPts val="1400"/>
              <a:buFont typeface="Caveat Medium"/>
              <a:buNone/>
              <a:defRPr>
                <a:latin typeface="Caveat Medium"/>
                <a:ea typeface="Caveat Medium"/>
                <a:cs typeface="Caveat Medium"/>
                <a:sym typeface="Caveat Medium"/>
              </a:defRPr>
            </a:lvl9pPr>
          </a:lstStyle>
          <a:p/>
        </p:txBody>
      </p:sp>
      <p:sp>
        <p:nvSpPr>
          <p:cNvPr id="210" name="Google Shape;210;p14"/>
          <p:cNvSpPr txBox="1"/>
          <p:nvPr>
            <p:ph idx="3" type="title"/>
          </p:nvPr>
        </p:nvSpPr>
        <p:spPr>
          <a:xfrm rot="-130161">
            <a:off x="5801505" y="3629872"/>
            <a:ext cx="2662908" cy="632256"/>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000"/>
              <a:buFont typeface="Caveat Medium"/>
              <a:buNone/>
              <a:defRPr b="0" sz="1000">
                <a:latin typeface="Caveat Medium"/>
                <a:ea typeface="Caveat Medium"/>
                <a:cs typeface="Caveat Medium"/>
                <a:sym typeface="Caveat Medium"/>
              </a:defRPr>
            </a:lvl1pPr>
            <a:lvl2pPr lvl="1">
              <a:spcBef>
                <a:spcPts val="0"/>
              </a:spcBef>
              <a:spcAft>
                <a:spcPts val="0"/>
              </a:spcAft>
              <a:buClr>
                <a:schemeClr val="lt1"/>
              </a:buClr>
              <a:buSzPts val="1400"/>
              <a:buFont typeface="Caveat Medium"/>
              <a:buNone/>
              <a:defRPr>
                <a:latin typeface="Caveat Medium"/>
                <a:ea typeface="Caveat Medium"/>
                <a:cs typeface="Caveat Medium"/>
                <a:sym typeface="Caveat Medium"/>
              </a:defRPr>
            </a:lvl2pPr>
            <a:lvl3pPr lvl="2">
              <a:spcBef>
                <a:spcPts val="0"/>
              </a:spcBef>
              <a:spcAft>
                <a:spcPts val="0"/>
              </a:spcAft>
              <a:buClr>
                <a:schemeClr val="lt1"/>
              </a:buClr>
              <a:buSzPts val="1400"/>
              <a:buFont typeface="Caveat Medium"/>
              <a:buNone/>
              <a:defRPr>
                <a:latin typeface="Caveat Medium"/>
                <a:ea typeface="Caveat Medium"/>
                <a:cs typeface="Caveat Medium"/>
                <a:sym typeface="Caveat Medium"/>
              </a:defRPr>
            </a:lvl3pPr>
            <a:lvl4pPr lvl="3">
              <a:spcBef>
                <a:spcPts val="0"/>
              </a:spcBef>
              <a:spcAft>
                <a:spcPts val="0"/>
              </a:spcAft>
              <a:buClr>
                <a:schemeClr val="lt1"/>
              </a:buClr>
              <a:buSzPts val="1400"/>
              <a:buFont typeface="Caveat Medium"/>
              <a:buNone/>
              <a:defRPr>
                <a:latin typeface="Caveat Medium"/>
                <a:ea typeface="Caveat Medium"/>
                <a:cs typeface="Caveat Medium"/>
                <a:sym typeface="Caveat Medium"/>
              </a:defRPr>
            </a:lvl4pPr>
            <a:lvl5pPr lvl="4">
              <a:spcBef>
                <a:spcPts val="0"/>
              </a:spcBef>
              <a:spcAft>
                <a:spcPts val="0"/>
              </a:spcAft>
              <a:buClr>
                <a:schemeClr val="lt1"/>
              </a:buClr>
              <a:buSzPts val="1400"/>
              <a:buFont typeface="Caveat Medium"/>
              <a:buNone/>
              <a:defRPr>
                <a:latin typeface="Caveat Medium"/>
                <a:ea typeface="Caveat Medium"/>
                <a:cs typeface="Caveat Medium"/>
                <a:sym typeface="Caveat Medium"/>
              </a:defRPr>
            </a:lvl5pPr>
            <a:lvl6pPr lvl="5">
              <a:spcBef>
                <a:spcPts val="0"/>
              </a:spcBef>
              <a:spcAft>
                <a:spcPts val="0"/>
              </a:spcAft>
              <a:buClr>
                <a:schemeClr val="lt1"/>
              </a:buClr>
              <a:buSzPts val="1400"/>
              <a:buFont typeface="Caveat Medium"/>
              <a:buNone/>
              <a:defRPr>
                <a:latin typeface="Caveat Medium"/>
                <a:ea typeface="Caveat Medium"/>
                <a:cs typeface="Caveat Medium"/>
                <a:sym typeface="Caveat Medium"/>
              </a:defRPr>
            </a:lvl6pPr>
            <a:lvl7pPr lvl="6">
              <a:spcBef>
                <a:spcPts val="0"/>
              </a:spcBef>
              <a:spcAft>
                <a:spcPts val="0"/>
              </a:spcAft>
              <a:buClr>
                <a:schemeClr val="lt1"/>
              </a:buClr>
              <a:buSzPts val="1400"/>
              <a:buFont typeface="Caveat Medium"/>
              <a:buNone/>
              <a:defRPr>
                <a:latin typeface="Caveat Medium"/>
                <a:ea typeface="Caveat Medium"/>
                <a:cs typeface="Caveat Medium"/>
                <a:sym typeface="Caveat Medium"/>
              </a:defRPr>
            </a:lvl7pPr>
            <a:lvl8pPr lvl="7">
              <a:spcBef>
                <a:spcPts val="0"/>
              </a:spcBef>
              <a:spcAft>
                <a:spcPts val="0"/>
              </a:spcAft>
              <a:buClr>
                <a:schemeClr val="lt1"/>
              </a:buClr>
              <a:buSzPts val="1400"/>
              <a:buFont typeface="Caveat Medium"/>
              <a:buNone/>
              <a:defRPr>
                <a:latin typeface="Caveat Medium"/>
                <a:ea typeface="Caveat Medium"/>
                <a:cs typeface="Caveat Medium"/>
                <a:sym typeface="Caveat Medium"/>
              </a:defRPr>
            </a:lvl8pPr>
            <a:lvl9pPr lvl="8">
              <a:spcBef>
                <a:spcPts val="0"/>
              </a:spcBef>
              <a:spcAft>
                <a:spcPts val="0"/>
              </a:spcAft>
              <a:buClr>
                <a:schemeClr val="lt1"/>
              </a:buClr>
              <a:buSzPts val="1400"/>
              <a:buFont typeface="Caveat Medium"/>
              <a:buNone/>
              <a:defRPr>
                <a:latin typeface="Caveat Medium"/>
                <a:ea typeface="Caveat Medium"/>
                <a:cs typeface="Caveat Medium"/>
                <a:sym typeface="Caveat Medium"/>
              </a:defRPr>
            </a:lvl9pPr>
          </a:lstStyle>
          <a:p/>
        </p:txBody>
      </p:sp>
    </p:spTree>
  </p:cSld>
  <p:clrMapOvr>
    <a:masterClrMapping/>
  </p:clrMapOvr>
  <p:extLst>
    <p:ext uri="{DCECCB84-F9BA-43D5-87BE-67443E8EF086}">
      <p15:sldGuideLst>
        <p15:guide id="1" pos="325">
          <p15:clr>
            <a:srgbClr val="E46962"/>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section title and description">
  <p:cSld name="BLANK_1_1_1_1_1_1_1">
    <p:bg>
      <p:bgPr>
        <a:blipFill>
          <a:blip r:embed="rId2">
            <a:alphaModFix/>
          </a:blip>
          <a:stretch>
            <a:fillRect/>
          </a:stretch>
        </a:blipFill>
      </p:bgPr>
    </p:bg>
    <p:spTree>
      <p:nvGrpSpPr>
        <p:cNvPr id="211" name="Shape 211"/>
        <p:cNvGrpSpPr/>
        <p:nvPr/>
      </p:nvGrpSpPr>
      <p:grpSpPr>
        <a:xfrm>
          <a:off x="0" y="0"/>
          <a:ext cx="0" cy="0"/>
          <a:chOff x="0" y="0"/>
          <a:chExt cx="0" cy="0"/>
        </a:xfrm>
      </p:grpSpPr>
      <p:sp>
        <p:nvSpPr>
          <p:cNvPr id="212" name="Google Shape;212;p15"/>
          <p:cNvSpPr/>
          <p:nvPr/>
        </p:nvSpPr>
        <p:spPr>
          <a:xfrm rot="341415">
            <a:off x="4870163" y="329972"/>
            <a:ext cx="3279862" cy="4606714"/>
          </a:xfrm>
          <a:prstGeom prst="rect">
            <a:avLst/>
          </a:prstGeom>
          <a:solidFill>
            <a:srgbClr val="34353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nvGrpSpPr>
          <p:cNvPr id="213" name="Google Shape;213;p15"/>
          <p:cNvGrpSpPr/>
          <p:nvPr/>
        </p:nvGrpSpPr>
        <p:grpSpPr>
          <a:xfrm rot="341264">
            <a:off x="4864199" y="350512"/>
            <a:ext cx="184449" cy="4334311"/>
            <a:chOff x="5380497" y="383100"/>
            <a:chExt cx="189628" cy="4456010"/>
          </a:xfrm>
        </p:grpSpPr>
        <p:grpSp>
          <p:nvGrpSpPr>
            <p:cNvPr id="214" name="Google Shape;214;p15"/>
            <p:cNvGrpSpPr/>
            <p:nvPr/>
          </p:nvGrpSpPr>
          <p:grpSpPr>
            <a:xfrm>
              <a:off x="5380497" y="383100"/>
              <a:ext cx="189628" cy="981668"/>
              <a:chOff x="5380497" y="383100"/>
              <a:chExt cx="189628" cy="981668"/>
            </a:xfrm>
          </p:grpSpPr>
          <p:grpSp>
            <p:nvGrpSpPr>
              <p:cNvPr id="215" name="Google Shape;215;p15"/>
              <p:cNvGrpSpPr/>
              <p:nvPr/>
            </p:nvGrpSpPr>
            <p:grpSpPr>
              <a:xfrm>
                <a:off x="5380497" y="383100"/>
                <a:ext cx="187974" cy="130800"/>
                <a:chOff x="4804925" y="764100"/>
                <a:chExt cx="187974" cy="130800"/>
              </a:xfrm>
            </p:grpSpPr>
            <p:sp>
              <p:nvSpPr>
                <p:cNvPr id="216" name="Google Shape;216;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17" name="Google Shape;217;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18" name="Google Shape;218;p15"/>
              <p:cNvGrpSpPr/>
              <p:nvPr/>
            </p:nvGrpSpPr>
            <p:grpSpPr>
              <a:xfrm>
                <a:off x="5382151" y="822110"/>
                <a:ext cx="187974" cy="130800"/>
                <a:chOff x="4804925" y="764100"/>
                <a:chExt cx="187974" cy="130800"/>
              </a:xfrm>
            </p:grpSpPr>
            <p:sp>
              <p:nvSpPr>
                <p:cNvPr id="219" name="Google Shape;219;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20" name="Google Shape;220;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21" name="Google Shape;221;p15"/>
              <p:cNvGrpSpPr/>
              <p:nvPr/>
            </p:nvGrpSpPr>
            <p:grpSpPr>
              <a:xfrm>
                <a:off x="5382151" y="1233968"/>
                <a:ext cx="187974" cy="130800"/>
                <a:chOff x="4804925" y="764100"/>
                <a:chExt cx="187974" cy="130800"/>
              </a:xfrm>
            </p:grpSpPr>
            <p:sp>
              <p:nvSpPr>
                <p:cNvPr id="222" name="Google Shape;222;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23" name="Google Shape;223;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224" name="Google Shape;224;p15"/>
            <p:cNvGrpSpPr/>
            <p:nvPr/>
          </p:nvGrpSpPr>
          <p:grpSpPr>
            <a:xfrm>
              <a:off x="5380497" y="1678500"/>
              <a:ext cx="189628" cy="981668"/>
              <a:chOff x="5380497" y="383100"/>
              <a:chExt cx="189628" cy="981668"/>
            </a:xfrm>
          </p:grpSpPr>
          <p:grpSp>
            <p:nvGrpSpPr>
              <p:cNvPr id="225" name="Google Shape;225;p15"/>
              <p:cNvGrpSpPr/>
              <p:nvPr/>
            </p:nvGrpSpPr>
            <p:grpSpPr>
              <a:xfrm>
                <a:off x="5380497" y="383100"/>
                <a:ext cx="187974" cy="130800"/>
                <a:chOff x="4804925" y="764100"/>
                <a:chExt cx="187974" cy="130800"/>
              </a:xfrm>
            </p:grpSpPr>
            <p:sp>
              <p:nvSpPr>
                <p:cNvPr id="226" name="Google Shape;226;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27" name="Google Shape;227;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28" name="Google Shape;228;p15"/>
              <p:cNvGrpSpPr/>
              <p:nvPr/>
            </p:nvGrpSpPr>
            <p:grpSpPr>
              <a:xfrm>
                <a:off x="5382151" y="822110"/>
                <a:ext cx="187974" cy="130800"/>
                <a:chOff x="4804925" y="764100"/>
                <a:chExt cx="187974" cy="130800"/>
              </a:xfrm>
            </p:grpSpPr>
            <p:sp>
              <p:nvSpPr>
                <p:cNvPr id="229" name="Google Shape;229;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30" name="Google Shape;230;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31" name="Google Shape;231;p15"/>
              <p:cNvGrpSpPr/>
              <p:nvPr/>
            </p:nvGrpSpPr>
            <p:grpSpPr>
              <a:xfrm>
                <a:off x="5382151" y="1233968"/>
                <a:ext cx="187974" cy="130800"/>
                <a:chOff x="4804925" y="764100"/>
                <a:chExt cx="187974" cy="130800"/>
              </a:xfrm>
            </p:grpSpPr>
            <p:sp>
              <p:nvSpPr>
                <p:cNvPr id="232" name="Google Shape;232;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33" name="Google Shape;233;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234" name="Google Shape;234;p15"/>
            <p:cNvGrpSpPr/>
            <p:nvPr/>
          </p:nvGrpSpPr>
          <p:grpSpPr>
            <a:xfrm>
              <a:off x="5380497" y="2973900"/>
              <a:ext cx="189628" cy="981668"/>
              <a:chOff x="5380497" y="383100"/>
              <a:chExt cx="189628" cy="981668"/>
            </a:xfrm>
          </p:grpSpPr>
          <p:grpSp>
            <p:nvGrpSpPr>
              <p:cNvPr id="235" name="Google Shape;235;p15"/>
              <p:cNvGrpSpPr/>
              <p:nvPr/>
            </p:nvGrpSpPr>
            <p:grpSpPr>
              <a:xfrm>
                <a:off x="5380497" y="383100"/>
                <a:ext cx="187974" cy="130800"/>
                <a:chOff x="4804925" y="764100"/>
                <a:chExt cx="187974" cy="130800"/>
              </a:xfrm>
            </p:grpSpPr>
            <p:sp>
              <p:nvSpPr>
                <p:cNvPr id="236" name="Google Shape;236;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37" name="Google Shape;237;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38" name="Google Shape;238;p15"/>
              <p:cNvGrpSpPr/>
              <p:nvPr/>
            </p:nvGrpSpPr>
            <p:grpSpPr>
              <a:xfrm>
                <a:off x="5382151" y="822110"/>
                <a:ext cx="187974" cy="130800"/>
                <a:chOff x="4804925" y="764100"/>
                <a:chExt cx="187974" cy="130800"/>
              </a:xfrm>
            </p:grpSpPr>
            <p:sp>
              <p:nvSpPr>
                <p:cNvPr id="239" name="Google Shape;239;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40" name="Google Shape;240;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41" name="Google Shape;241;p15"/>
              <p:cNvGrpSpPr/>
              <p:nvPr/>
            </p:nvGrpSpPr>
            <p:grpSpPr>
              <a:xfrm>
                <a:off x="5382151" y="1233968"/>
                <a:ext cx="187974" cy="130800"/>
                <a:chOff x="4804925" y="764100"/>
                <a:chExt cx="187974" cy="130800"/>
              </a:xfrm>
            </p:grpSpPr>
            <p:sp>
              <p:nvSpPr>
                <p:cNvPr id="242" name="Google Shape;242;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43" name="Google Shape;243;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244" name="Google Shape;244;p15"/>
            <p:cNvGrpSpPr/>
            <p:nvPr/>
          </p:nvGrpSpPr>
          <p:grpSpPr>
            <a:xfrm>
              <a:off x="5380497" y="4269300"/>
              <a:ext cx="189628" cy="569810"/>
              <a:chOff x="5380497" y="383100"/>
              <a:chExt cx="189628" cy="569810"/>
            </a:xfrm>
          </p:grpSpPr>
          <p:grpSp>
            <p:nvGrpSpPr>
              <p:cNvPr id="245" name="Google Shape;245;p15"/>
              <p:cNvGrpSpPr/>
              <p:nvPr/>
            </p:nvGrpSpPr>
            <p:grpSpPr>
              <a:xfrm>
                <a:off x="5380497" y="383100"/>
                <a:ext cx="187974" cy="130800"/>
                <a:chOff x="4804925" y="764100"/>
                <a:chExt cx="187974" cy="130800"/>
              </a:xfrm>
            </p:grpSpPr>
            <p:sp>
              <p:nvSpPr>
                <p:cNvPr id="246" name="Google Shape;246;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47" name="Google Shape;247;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48" name="Google Shape;248;p15"/>
              <p:cNvGrpSpPr/>
              <p:nvPr/>
            </p:nvGrpSpPr>
            <p:grpSpPr>
              <a:xfrm>
                <a:off x="5382151" y="822110"/>
                <a:ext cx="187974" cy="130800"/>
                <a:chOff x="4804925" y="764100"/>
                <a:chExt cx="187974" cy="130800"/>
              </a:xfrm>
            </p:grpSpPr>
            <p:sp>
              <p:nvSpPr>
                <p:cNvPr id="249" name="Google Shape;249;p15"/>
                <p:cNvSpPr/>
                <p:nvPr/>
              </p:nvSpPr>
              <p:spPr>
                <a:xfrm>
                  <a:off x="4856699" y="764100"/>
                  <a:ext cx="136200" cy="1308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50" name="Google Shape;250;p15"/>
                <p:cNvSpPr/>
                <p:nvPr/>
              </p:nvSpPr>
              <p:spPr>
                <a:xfrm>
                  <a:off x="4804925" y="811200"/>
                  <a:ext cx="61800" cy="3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sp>
        <p:nvSpPr>
          <p:cNvPr id="251" name="Google Shape;251;p15"/>
          <p:cNvSpPr/>
          <p:nvPr/>
        </p:nvSpPr>
        <p:spPr>
          <a:xfrm>
            <a:off x="5136896" y="329628"/>
            <a:ext cx="3280500" cy="46074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nvGrpSpPr>
          <p:cNvPr id="252" name="Google Shape;252;p15"/>
          <p:cNvGrpSpPr/>
          <p:nvPr/>
        </p:nvGrpSpPr>
        <p:grpSpPr>
          <a:xfrm>
            <a:off x="5137471" y="504148"/>
            <a:ext cx="184470" cy="4334807"/>
            <a:chOff x="5380497" y="383100"/>
            <a:chExt cx="189628" cy="4456010"/>
          </a:xfrm>
        </p:grpSpPr>
        <p:grpSp>
          <p:nvGrpSpPr>
            <p:cNvPr id="253" name="Google Shape;253;p15"/>
            <p:cNvGrpSpPr/>
            <p:nvPr/>
          </p:nvGrpSpPr>
          <p:grpSpPr>
            <a:xfrm>
              <a:off x="5380497" y="383100"/>
              <a:ext cx="189628" cy="981668"/>
              <a:chOff x="5380497" y="383100"/>
              <a:chExt cx="189628" cy="981668"/>
            </a:xfrm>
          </p:grpSpPr>
          <p:grpSp>
            <p:nvGrpSpPr>
              <p:cNvPr id="254" name="Google Shape;254;p15"/>
              <p:cNvGrpSpPr/>
              <p:nvPr/>
            </p:nvGrpSpPr>
            <p:grpSpPr>
              <a:xfrm>
                <a:off x="5380497" y="383100"/>
                <a:ext cx="187974" cy="130800"/>
                <a:chOff x="4804925" y="764100"/>
                <a:chExt cx="187974" cy="130800"/>
              </a:xfrm>
            </p:grpSpPr>
            <p:sp>
              <p:nvSpPr>
                <p:cNvPr id="255" name="Google Shape;255;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56" name="Google Shape;256;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57" name="Google Shape;257;p15"/>
              <p:cNvGrpSpPr/>
              <p:nvPr/>
            </p:nvGrpSpPr>
            <p:grpSpPr>
              <a:xfrm>
                <a:off x="5382151" y="822110"/>
                <a:ext cx="187974" cy="130800"/>
                <a:chOff x="4804925" y="764100"/>
                <a:chExt cx="187974" cy="130800"/>
              </a:xfrm>
            </p:grpSpPr>
            <p:sp>
              <p:nvSpPr>
                <p:cNvPr id="258" name="Google Shape;258;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59" name="Google Shape;259;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60" name="Google Shape;260;p15"/>
              <p:cNvGrpSpPr/>
              <p:nvPr/>
            </p:nvGrpSpPr>
            <p:grpSpPr>
              <a:xfrm>
                <a:off x="5382151" y="1233968"/>
                <a:ext cx="187974" cy="130800"/>
                <a:chOff x="4804925" y="764100"/>
                <a:chExt cx="187974" cy="130800"/>
              </a:xfrm>
            </p:grpSpPr>
            <p:sp>
              <p:nvSpPr>
                <p:cNvPr id="261" name="Google Shape;261;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62" name="Google Shape;262;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263" name="Google Shape;263;p15"/>
            <p:cNvGrpSpPr/>
            <p:nvPr/>
          </p:nvGrpSpPr>
          <p:grpSpPr>
            <a:xfrm>
              <a:off x="5380497" y="1678500"/>
              <a:ext cx="189628" cy="981668"/>
              <a:chOff x="5380497" y="383100"/>
              <a:chExt cx="189628" cy="981668"/>
            </a:xfrm>
          </p:grpSpPr>
          <p:grpSp>
            <p:nvGrpSpPr>
              <p:cNvPr id="264" name="Google Shape;264;p15"/>
              <p:cNvGrpSpPr/>
              <p:nvPr/>
            </p:nvGrpSpPr>
            <p:grpSpPr>
              <a:xfrm>
                <a:off x="5380497" y="383100"/>
                <a:ext cx="187974" cy="130800"/>
                <a:chOff x="4804925" y="764100"/>
                <a:chExt cx="187974" cy="130800"/>
              </a:xfrm>
            </p:grpSpPr>
            <p:sp>
              <p:nvSpPr>
                <p:cNvPr id="265" name="Google Shape;265;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66" name="Google Shape;266;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67" name="Google Shape;267;p15"/>
              <p:cNvGrpSpPr/>
              <p:nvPr/>
            </p:nvGrpSpPr>
            <p:grpSpPr>
              <a:xfrm>
                <a:off x="5382151" y="822110"/>
                <a:ext cx="187974" cy="130800"/>
                <a:chOff x="4804925" y="764100"/>
                <a:chExt cx="187974" cy="130800"/>
              </a:xfrm>
            </p:grpSpPr>
            <p:sp>
              <p:nvSpPr>
                <p:cNvPr id="268" name="Google Shape;268;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69" name="Google Shape;269;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70" name="Google Shape;270;p15"/>
              <p:cNvGrpSpPr/>
              <p:nvPr/>
            </p:nvGrpSpPr>
            <p:grpSpPr>
              <a:xfrm>
                <a:off x="5382151" y="1233968"/>
                <a:ext cx="187974" cy="130800"/>
                <a:chOff x="4804925" y="764100"/>
                <a:chExt cx="187974" cy="130800"/>
              </a:xfrm>
            </p:grpSpPr>
            <p:sp>
              <p:nvSpPr>
                <p:cNvPr id="271" name="Google Shape;271;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72" name="Google Shape;272;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273" name="Google Shape;273;p15"/>
            <p:cNvGrpSpPr/>
            <p:nvPr/>
          </p:nvGrpSpPr>
          <p:grpSpPr>
            <a:xfrm>
              <a:off x="5380497" y="2973900"/>
              <a:ext cx="189628" cy="981668"/>
              <a:chOff x="5380497" y="383100"/>
              <a:chExt cx="189628" cy="981668"/>
            </a:xfrm>
          </p:grpSpPr>
          <p:grpSp>
            <p:nvGrpSpPr>
              <p:cNvPr id="274" name="Google Shape;274;p15"/>
              <p:cNvGrpSpPr/>
              <p:nvPr/>
            </p:nvGrpSpPr>
            <p:grpSpPr>
              <a:xfrm>
                <a:off x="5380497" y="383100"/>
                <a:ext cx="187974" cy="130800"/>
                <a:chOff x="4804925" y="764100"/>
                <a:chExt cx="187974" cy="130800"/>
              </a:xfrm>
            </p:grpSpPr>
            <p:sp>
              <p:nvSpPr>
                <p:cNvPr id="275" name="Google Shape;275;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76" name="Google Shape;276;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77" name="Google Shape;277;p15"/>
              <p:cNvGrpSpPr/>
              <p:nvPr/>
            </p:nvGrpSpPr>
            <p:grpSpPr>
              <a:xfrm>
                <a:off x="5382151" y="822110"/>
                <a:ext cx="187974" cy="130800"/>
                <a:chOff x="4804925" y="764100"/>
                <a:chExt cx="187974" cy="130800"/>
              </a:xfrm>
            </p:grpSpPr>
            <p:sp>
              <p:nvSpPr>
                <p:cNvPr id="278" name="Google Shape;278;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79" name="Google Shape;279;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80" name="Google Shape;280;p15"/>
              <p:cNvGrpSpPr/>
              <p:nvPr/>
            </p:nvGrpSpPr>
            <p:grpSpPr>
              <a:xfrm>
                <a:off x="5382151" y="1233968"/>
                <a:ext cx="187974" cy="130800"/>
                <a:chOff x="4804925" y="764100"/>
                <a:chExt cx="187974" cy="130800"/>
              </a:xfrm>
            </p:grpSpPr>
            <p:sp>
              <p:nvSpPr>
                <p:cNvPr id="281" name="Google Shape;281;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82" name="Google Shape;282;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283" name="Google Shape;283;p15"/>
            <p:cNvGrpSpPr/>
            <p:nvPr/>
          </p:nvGrpSpPr>
          <p:grpSpPr>
            <a:xfrm>
              <a:off x="5380497" y="4269300"/>
              <a:ext cx="189628" cy="569810"/>
              <a:chOff x="5380497" y="383100"/>
              <a:chExt cx="189628" cy="569810"/>
            </a:xfrm>
          </p:grpSpPr>
          <p:grpSp>
            <p:nvGrpSpPr>
              <p:cNvPr id="284" name="Google Shape;284;p15"/>
              <p:cNvGrpSpPr/>
              <p:nvPr/>
            </p:nvGrpSpPr>
            <p:grpSpPr>
              <a:xfrm>
                <a:off x="5380497" y="383100"/>
                <a:ext cx="187974" cy="130800"/>
                <a:chOff x="4804925" y="764100"/>
                <a:chExt cx="187974" cy="130800"/>
              </a:xfrm>
            </p:grpSpPr>
            <p:sp>
              <p:nvSpPr>
                <p:cNvPr id="285" name="Google Shape;285;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86" name="Google Shape;286;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287" name="Google Shape;287;p15"/>
              <p:cNvGrpSpPr/>
              <p:nvPr/>
            </p:nvGrpSpPr>
            <p:grpSpPr>
              <a:xfrm>
                <a:off x="5382151" y="822110"/>
                <a:ext cx="187974" cy="130800"/>
                <a:chOff x="4804925" y="764100"/>
                <a:chExt cx="187974" cy="130800"/>
              </a:xfrm>
            </p:grpSpPr>
            <p:sp>
              <p:nvSpPr>
                <p:cNvPr id="288" name="Google Shape;288;p15"/>
                <p:cNvSpPr/>
                <p:nvPr/>
              </p:nvSpPr>
              <p:spPr>
                <a:xfrm>
                  <a:off x="4856699" y="764100"/>
                  <a:ext cx="136200" cy="1308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289" name="Google Shape;289;p15"/>
                <p:cNvSpPr/>
                <p:nvPr/>
              </p:nvSpPr>
              <p:spPr>
                <a:xfrm>
                  <a:off x="4804925" y="811200"/>
                  <a:ext cx="61800" cy="3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sp>
        <p:nvSpPr>
          <p:cNvPr id="290" name="Google Shape;290;p15"/>
          <p:cNvSpPr txBox="1"/>
          <p:nvPr>
            <p:ph idx="1" type="body"/>
          </p:nvPr>
        </p:nvSpPr>
        <p:spPr>
          <a:xfrm>
            <a:off x="5586600" y="641275"/>
            <a:ext cx="2627700" cy="3119400"/>
          </a:xfrm>
          <a:prstGeom prst="rect">
            <a:avLst/>
          </a:prstGeom>
        </p:spPr>
        <p:txBody>
          <a:bodyPr anchorCtr="0" anchor="b" bIns="91425" lIns="91425" spcFirstLastPara="1" rIns="91425" wrap="square" tIns="91425">
            <a:noAutofit/>
          </a:bodyPr>
          <a:lstStyle>
            <a:lvl1pPr indent="-317500" lvl="0" marL="457200">
              <a:spcBef>
                <a:spcPts val="0"/>
              </a:spcBef>
              <a:spcAft>
                <a:spcPts val="0"/>
              </a:spcAft>
              <a:buClr>
                <a:schemeClr val="lt1"/>
              </a:buClr>
              <a:buSzPts val="1400"/>
              <a:buChar char="●"/>
              <a:defRPr sz="1000"/>
            </a:lvl1pPr>
            <a:lvl2pPr indent="-317500" lvl="1" marL="914400">
              <a:spcBef>
                <a:spcPts val="0"/>
              </a:spcBef>
              <a:spcAft>
                <a:spcPts val="0"/>
              </a:spcAft>
              <a:buClr>
                <a:schemeClr val="lt1"/>
              </a:buClr>
              <a:buSzPts val="1400"/>
              <a:buChar char="○"/>
              <a:defRPr sz="1000"/>
            </a:lvl2pPr>
            <a:lvl3pPr indent="-317500" lvl="2" marL="1371600">
              <a:spcBef>
                <a:spcPts val="0"/>
              </a:spcBef>
              <a:spcAft>
                <a:spcPts val="0"/>
              </a:spcAft>
              <a:buClr>
                <a:schemeClr val="lt1"/>
              </a:buClr>
              <a:buSzPts val="1400"/>
              <a:buChar char="■"/>
              <a:defRPr sz="1000"/>
            </a:lvl3pPr>
            <a:lvl4pPr indent="-317500" lvl="3" marL="1828800">
              <a:spcBef>
                <a:spcPts val="0"/>
              </a:spcBef>
              <a:spcAft>
                <a:spcPts val="0"/>
              </a:spcAft>
              <a:buClr>
                <a:schemeClr val="lt1"/>
              </a:buClr>
              <a:buSzPts val="1400"/>
              <a:buChar char="●"/>
              <a:defRPr sz="1000"/>
            </a:lvl4pPr>
            <a:lvl5pPr indent="-317500" lvl="4" marL="2286000">
              <a:spcBef>
                <a:spcPts val="0"/>
              </a:spcBef>
              <a:spcAft>
                <a:spcPts val="0"/>
              </a:spcAft>
              <a:buClr>
                <a:schemeClr val="lt1"/>
              </a:buClr>
              <a:buSzPts val="1400"/>
              <a:buChar char="○"/>
              <a:defRPr sz="1000"/>
            </a:lvl5pPr>
            <a:lvl6pPr indent="-317500" lvl="5" marL="2743200">
              <a:spcBef>
                <a:spcPts val="0"/>
              </a:spcBef>
              <a:spcAft>
                <a:spcPts val="0"/>
              </a:spcAft>
              <a:buClr>
                <a:schemeClr val="lt1"/>
              </a:buClr>
              <a:buSzPts val="1400"/>
              <a:buChar char="■"/>
              <a:defRPr sz="1000"/>
            </a:lvl6pPr>
            <a:lvl7pPr indent="-317500" lvl="6" marL="3200400">
              <a:spcBef>
                <a:spcPts val="0"/>
              </a:spcBef>
              <a:spcAft>
                <a:spcPts val="0"/>
              </a:spcAft>
              <a:buClr>
                <a:schemeClr val="lt1"/>
              </a:buClr>
              <a:buSzPts val="1400"/>
              <a:buChar char="●"/>
              <a:defRPr sz="1000"/>
            </a:lvl7pPr>
            <a:lvl8pPr indent="-317500" lvl="7" marL="3657600">
              <a:spcBef>
                <a:spcPts val="0"/>
              </a:spcBef>
              <a:spcAft>
                <a:spcPts val="0"/>
              </a:spcAft>
              <a:buSzPts val="1400"/>
              <a:buChar char="○"/>
              <a:defRPr sz="1000"/>
            </a:lvl8pPr>
            <a:lvl9pPr indent="-317500" lvl="8" marL="4114800">
              <a:spcBef>
                <a:spcPts val="0"/>
              </a:spcBef>
              <a:spcAft>
                <a:spcPts val="0"/>
              </a:spcAft>
              <a:buClr>
                <a:schemeClr val="lt1"/>
              </a:buClr>
              <a:buSzPts val="1400"/>
              <a:buChar char="■"/>
              <a:defRPr sz="1000"/>
            </a:lvl9pPr>
          </a:lstStyle>
          <a:p/>
        </p:txBody>
      </p:sp>
      <p:sp>
        <p:nvSpPr>
          <p:cNvPr id="291" name="Google Shape;291;p15"/>
          <p:cNvSpPr txBox="1"/>
          <p:nvPr>
            <p:ph type="title"/>
          </p:nvPr>
        </p:nvSpPr>
        <p:spPr>
          <a:xfrm>
            <a:off x="521275" y="525800"/>
            <a:ext cx="2094900" cy="1430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100"/>
              <a:buNone/>
              <a:defRPr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extLst>
    <p:ext uri="{DCECCB84-F9BA-43D5-87BE-67443E8EF086}">
      <p15:sldGuideLst>
        <p15:guide id="1" pos="325">
          <p15:clr>
            <a:srgbClr val="E46962"/>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otes ">
  <p:cSld name="CUSTOM_2">
    <p:spTree>
      <p:nvGrpSpPr>
        <p:cNvPr id="292" name="Shape 292"/>
        <p:cNvGrpSpPr/>
        <p:nvPr/>
      </p:nvGrpSpPr>
      <p:grpSpPr>
        <a:xfrm>
          <a:off x="0" y="0"/>
          <a:ext cx="0" cy="0"/>
          <a:chOff x="0" y="0"/>
          <a:chExt cx="0" cy="0"/>
        </a:xfrm>
      </p:grpSpPr>
      <p:sp>
        <p:nvSpPr>
          <p:cNvPr id="293" name="Google Shape;293;p16"/>
          <p:cNvSpPr txBox="1"/>
          <p:nvPr>
            <p:ph type="title"/>
          </p:nvPr>
        </p:nvSpPr>
        <p:spPr>
          <a:xfrm>
            <a:off x="532800" y="1269600"/>
            <a:ext cx="2618400" cy="472800"/>
          </a:xfrm>
          <a:prstGeom prst="rect">
            <a:avLst/>
          </a:prstGeom>
        </p:spPr>
        <p:txBody>
          <a:bodyPr anchorCtr="0" anchor="ctr" bIns="91425" lIns="182875" spcFirstLastPara="1" rIns="91425" wrap="square" tIns="91425">
            <a:noAutofit/>
          </a:bodyPr>
          <a:lstStyle>
            <a:lvl1pPr lvl="0" algn="ctr">
              <a:lnSpc>
                <a:spcPct val="100000"/>
              </a:lnSpc>
              <a:spcBef>
                <a:spcPts val="0"/>
              </a:spcBef>
              <a:spcAft>
                <a:spcPts val="0"/>
              </a:spcAft>
              <a:buClr>
                <a:schemeClr val="lt1"/>
              </a:buClr>
              <a:buSzPts val="1300"/>
              <a:buNone/>
              <a:defRPr b="0" sz="1900"/>
            </a:lvl1pPr>
            <a:lvl2pPr lvl="1">
              <a:spcBef>
                <a:spcPts val="100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sp>
        <p:nvSpPr>
          <p:cNvPr id="294" name="Google Shape;294;p16"/>
          <p:cNvSpPr txBox="1"/>
          <p:nvPr>
            <p:ph idx="1" type="subTitle"/>
          </p:nvPr>
        </p:nvSpPr>
        <p:spPr>
          <a:xfrm>
            <a:off x="520800" y="1711450"/>
            <a:ext cx="2642400" cy="1240500"/>
          </a:xfrm>
          <a:prstGeom prst="rect">
            <a:avLst/>
          </a:prstGeom>
        </p:spPr>
        <p:txBody>
          <a:bodyPr anchorCtr="0" anchor="ctr" bIns="91425" lIns="182875" spcFirstLastPara="1" rIns="91425" wrap="square" tIns="91425">
            <a:noAutofit/>
          </a:bodyPr>
          <a:lstStyle>
            <a:lvl1pPr lvl="0">
              <a:lnSpc>
                <a:spcPct val="100000"/>
              </a:lnSpc>
              <a:spcBef>
                <a:spcPts val="0"/>
              </a:spcBef>
              <a:spcAft>
                <a:spcPts val="0"/>
              </a:spcAft>
              <a:buSzPts val="1200"/>
              <a:buFont typeface="League Spartan Medium"/>
              <a:buNone/>
              <a:defRPr sz="1000">
                <a:latin typeface="League Spartan Medium"/>
                <a:ea typeface="League Spartan Medium"/>
                <a:cs typeface="League Spartan Medium"/>
                <a:sym typeface="League Spartan Medium"/>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5" name="Google Shape;295;p16"/>
          <p:cNvSpPr txBox="1"/>
          <p:nvPr>
            <p:ph idx="2" type="subTitle"/>
          </p:nvPr>
        </p:nvSpPr>
        <p:spPr>
          <a:xfrm>
            <a:off x="531875" y="2928325"/>
            <a:ext cx="2618400" cy="395100"/>
          </a:xfrm>
          <a:prstGeom prst="rect">
            <a:avLst/>
          </a:prstGeom>
        </p:spPr>
        <p:txBody>
          <a:bodyPr anchorCtr="0" anchor="t" bIns="91425" lIns="182875" spcFirstLastPara="1" rIns="91425" wrap="square" tIns="91425">
            <a:noAutofit/>
          </a:bodyPr>
          <a:lstStyle>
            <a:lvl1pPr lvl="0">
              <a:lnSpc>
                <a:spcPct val="100000"/>
              </a:lnSpc>
              <a:spcBef>
                <a:spcPts val="0"/>
              </a:spcBef>
              <a:spcAft>
                <a:spcPts val="0"/>
              </a:spcAft>
              <a:buSzPts val="1200"/>
              <a:buNone/>
              <a:defRPr b="1" sz="1000" u="sng"/>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6" name="Google Shape;296;p16"/>
          <p:cNvSpPr txBox="1"/>
          <p:nvPr>
            <p:ph idx="3" type="title"/>
          </p:nvPr>
        </p:nvSpPr>
        <p:spPr>
          <a:xfrm rot="139861">
            <a:off x="3291201" y="1217875"/>
            <a:ext cx="2618467" cy="472890"/>
          </a:xfrm>
          <a:prstGeom prst="rect">
            <a:avLst/>
          </a:prstGeom>
        </p:spPr>
        <p:txBody>
          <a:bodyPr anchorCtr="0" anchor="ctr" bIns="91425" lIns="182875" spcFirstLastPara="1" rIns="91425" wrap="square" tIns="91425">
            <a:spAutoFit/>
          </a:bodyPr>
          <a:lstStyle>
            <a:lvl1pPr lvl="0" algn="ctr">
              <a:lnSpc>
                <a:spcPct val="100000"/>
              </a:lnSpc>
              <a:spcBef>
                <a:spcPts val="0"/>
              </a:spcBef>
              <a:spcAft>
                <a:spcPts val="0"/>
              </a:spcAft>
              <a:buClr>
                <a:schemeClr val="lt1"/>
              </a:buClr>
              <a:buSzPts val="1900"/>
              <a:buNone/>
              <a:defRPr b="0" sz="1900"/>
            </a:lvl1pPr>
            <a:lvl2pPr lvl="1">
              <a:spcBef>
                <a:spcPts val="100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sp>
        <p:nvSpPr>
          <p:cNvPr id="297" name="Google Shape;297;p16"/>
          <p:cNvSpPr txBox="1"/>
          <p:nvPr>
            <p:ph idx="4" type="subTitle"/>
          </p:nvPr>
        </p:nvSpPr>
        <p:spPr>
          <a:xfrm rot="139761">
            <a:off x="3245632" y="1659003"/>
            <a:ext cx="2642483" cy="1240624"/>
          </a:xfrm>
          <a:prstGeom prst="rect">
            <a:avLst/>
          </a:prstGeom>
        </p:spPr>
        <p:txBody>
          <a:bodyPr anchorCtr="0" anchor="ctr" bIns="91425" lIns="182875" spcFirstLastPara="1" rIns="91425" wrap="square" tIns="91425">
            <a:noAutofit/>
          </a:bodyPr>
          <a:lstStyle>
            <a:lvl1pPr lvl="0">
              <a:lnSpc>
                <a:spcPct val="100000"/>
              </a:lnSpc>
              <a:spcBef>
                <a:spcPts val="0"/>
              </a:spcBef>
              <a:spcAft>
                <a:spcPts val="0"/>
              </a:spcAft>
              <a:buSzPts val="1200"/>
              <a:buFont typeface="League Spartan Medium"/>
              <a:buNone/>
              <a:defRPr sz="1000">
                <a:latin typeface="League Spartan Medium"/>
                <a:ea typeface="League Spartan Medium"/>
                <a:cs typeface="League Spartan Medium"/>
                <a:sym typeface="League Spartan Medium"/>
              </a:defRPr>
            </a:lvl1pPr>
            <a:lvl2pPr lvl="1">
              <a:spcBef>
                <a:spcPts val="1000"/>
              </a:spcBef>
              <a:spcAft>
                <a:spcPts val="0"/>
              </a:spcAft>
              <a:buSzPts val="1400"/>
              <a:buFont typeface="League Spartan Medium"/>
              <a:buNone/>
              <a:defRPr>
                <a:latin typeface="League Spartan Medium"/>
                <a:ea typeface="League Spartan Medium"/>
                <a:cs typeface="League Spartan Medium"/>
                <a:sym typeface="League Spartan Medium"/>
              </a:defRPr>
            </a:lvl2pPr>
            <a:lvl3pPr lvl="2">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3pPr>
            <a:lvl4pPr lvl="3">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4pPr>
            <a:lvl5pPr lvl="4">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5pPr>
            <a:lvl6pPr lvl="5">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6pPr>
            <a:lvl7pPr lvl="6">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7pPr>
            <a:lvl8pPr lvl="7">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8pPr>
            <a:lvl9pPr lvl="8">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9pPr>
          </a:lstStyle>
          <a:p/>
        </p:txBody>
      </p:sp>
      <p:sp>
        <p:nvSpPr>
          <p:cNvPr id="298" name="Google Shape;298;p16"/>
          <p:cNvSpPr txBox="1"/>
          <p:nvPr>
            <p:ph idx="5" type="subTitle"/>
          </p:nvPr>
        </p:nvSpPr>
        <p:spPr>
          <a:xfrm rot="139861">
            <a:off x="3224189" y="2875212"/>
            <a:ext cx="2618467" cy="395132"/>
          </a:xfrm>
          <a:prstGeom prst="rect">
            <a:avLst/>
          </a:prstGeom>
        </p:spPr>
        <p:txBody>
          <a:bodyPr anchorCtr="0" anchor="t" bIns="91425" lIns="182875" spcFirstLastPara="1" rIns="91425" wrap="square" tIns="91425">
            <a:noAutofit/>
          </a:bodyPr>
          <a:lstStyle>
            <a:lvl1pPr lvl="0">
              <a:lnSpc>
                <a:spcPct val="100000"/>
              </a:lnSpc>
              <a:spcBef>
                <a:spcPts val="0"/>
              </a:spcBef>
              <a:spcAft>
                <a:spcPts val="0"/>
              </a:spcAft>
              <a:buSzPts val="1200"/>
              <a:buNone/>
              <a:defRPr b="1" sz="1000" u="sng"/>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9" name="Google Shape;299;p16"/>
          <p:cNvSpPr txBox="1"/>
          <p:nvPr>
            <p:ph idx="6" type="title"/>
          </p:nvPr>
        </p:nvSpPr>
        <p:spPr>
          <a:xfrm>
            <a:off x="5994100" y="1252413"/>
            <a:ext cx="2618400" cy="472800"/>
          </a:xfrm>
          <a:prstGeom prst="rect">
            <a:avLst/>
          </a:prstGeom>
        </p:spPr>
        <p:txBody>
          <a:bodyPr anchorCtr="0" anchor="ctr" bIns="91425" lIns="182875" spcFirstLastPara="1" rIns="91425" wrap="square" tIns="91425">
            <a:noAutofit/>
          </a:bodyPr>
          <a:lstStyle>
            <a:lvl1pPr lvl="0" algn="ctr">
              <a:lnSpc>
                <a:spcPct val="100000"/>
              </a:lnSpc>
              <a:spcBef>
                <a:spcPts val="0"/>
              </a:spcBef>
              <a:spcAft>
                <a:spcPts val="0"/>
              </a:spcAft>
              <a:buClr>
                <a:schemeClr val="lt1"/>
              </a:buClr>
              <a:buSzPts val="1900"/>
              <a:buNone/>
              <a:defRPr b="0" sz="1900"/>
            </a:lvl1pPr>
            <a:lvl2pPr lvl="1">
              <a:spcBef>
                <a:spcPts val="100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sp>
        <p:nvSpPr>
          <p:cNvPr id="300" name="Google Shape;300;p16"/>
          <p:cNvSpPr txBox="1"/>
          <p:nvPr>
            <p:ph idx="7" type="subTitle"/>
          </p:nvPr>
        </p:nvSpPr>
        <p:spPr>
          <a:xfrm>
            <a:off x="5982100" y="1694263"/>
            <a:ext cx="2642400" cy="1240500"/>
          </a:xfrm>
          <a:prstGeom prst="rect">
            <a:avLst/>
          </a:prstGeom>
        </p:spPr>
        <p:txBody>
          <a:bodyPr anchorCtr="0" anchor="ctr" bIns="91425" lIns="182875" spcFirstLastPara="1" rIns="91425" wrap="square" tIns="91425">
            <a:noAutofit/>
          </a:bodyPr>
          <a:lstStyle>
            <a:lvl1pPr lvl="0">
              <a:lnSpc>
                <a:spcPct val="100000"/>
              </a:lnSpc>
              <a:spcBef>
                <a:spcPts val="0"/>
              </a:spcBef>
              <a:spcAft>
                <a:spcPts val="0"/>
              </a:spcAft>
              <a:buSzPts val="1200"/>
              <a:buFont typeface="League Spartan Medium"/>
              <a:buNone/>
              <a:defRPr sz="1000">
                <a:latin typeface="League Spartan Medium"/>
                <a:ea typeface="League Spartan Medium"/>
                <a:cs typeface="League Spartan Medium"/>
                <a:sym typeface="League Spartan Medium"/>
              </a:defRPr>
            </a:lvl1pPr>
            <a:lvl2pPr lvl="1">
              <a:spcBef>
                <a:spcPts val="1000"/>
              </a:spcBef>
              <a:spcAft>
                <a:spcPts val="0"/>
              </a:spcAft>
              <a:buSzPts val="1400"/>
              <a:buFont typeface="League Spartan Medium"/>
              <a:buNone/>
              <a:defRPr>
                <a:latin typeface="League Spartan Medium"/>
                <a:ea typeface="League Spartan Medium"/>
                <a:cs typeface="League Spartan Medium"/>
                <a:sym typeface="League Spartan Medium"/>
              </a:defRPr>
            </a:lvl2pPr>
            <a:lvl3pPr lvl="2">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3pPr>
            <a:lvl4pPr lvl="3">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4pPr>
            <a:lvl5pPr lvl="4">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5pPr>
            <a:lvl6pPr lvl="5">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6pPr>
            <a:lvl7pPr lvl="6">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7pPr>
            <a:lvl8pPr lvl="7">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8pPr>
            <a:lvl9pPr lvl="8">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9pPr>
          </a:lstStyle>
          <a:p/>
        </p:txBody>
      </p:sp>
      <p:sp>
        <p:nvSpPr>
          <p:cNvPr id="301" name="Google Shape;301;p16"/>
          <p:cNvSpPr txBox="1"/>
          <p:nvPr>
            <p:ph idx="8" type="subTitle"/>
          </p:nvPr>
        </p:nvSpPr>
        <p:spPr>
          <a:xfrm>
            <a:off x="5993175" y="2911138"/>
            <a:ext cx="2618400" cy="395100"/>
          </a:xfrm>
          <a:prstGeom prst="rect">
            <a:avLst/>
          </a:prstGeom>
        </p:spPr>
        <p:txBody>
          <a:bodyPr anchorCtr="0" anchor="t" bIns="91425" lIns="182875" spcFirstLastPara="1" rIns="91425" wrap="square" tIns="91425">
            <a:noAutofit/>
          </a:bodyPr>
          <a:lstStyle>
            <a:lvl1pPr lvl="0">
              <a:lnSpc>
                <a:spcPct val="100000"/>
              </a:lnSpc>
              <a:spcBef>
                <a:spcPts val="0"/>
              </a:spcBef>
              <a:spcAft>
                <a:spcPts val="0"/>
              </a:spcAft>
              <a:buSzPts val="1200"/>
              <a:buNone/>
              <a:defRPr b="1" sz="1000" u="sng"/>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2" name="Google Shape;302;p16"/>
          <p:cNvSpPr txBox="1"/>
          <p:nvPr>
            <p:ph idx="9" type="subTitle"/>
          </p:nvPr>
        </p:nvSpPr>
        <p:spPr>
          <a:xfrm>
            <a:off x="3254000" y="3461675"/>
            <a:ext cx="2529300" cy="935100"/>
          </a:xfrm>
          <a:prstGeom prst="rect">
            <a:avLst/>
          </a:prstGeom>
        </p:spPr>
        <p:txBody>
          <a:bodyPr anchorCtr="0" anchor="ctr" bIns="91425" lIns="182875" spcFirstLastPara="1" rIns="91425" wrap="square" tIns="0">
            <a:noAutofit/>
          </a:bodyPr>
          <a:lstStyle>
            <a:lvl1pPr lvl="0">
              <a:lnSpc>
                <a:spcPct val="100000"/>
              </a:lnSpc>
              <a:spcBef>
                <a:spcPts val="0"/>
              </a:spcBef>
              <a:spcAft>
                <a:spcPts val="0"/>
              </a:spcAft>
              <a:buSzPts val="1300"/>
              <a:buFont typeface="Arial"/>
              <a:buNone/>
              <a:defRPr sz="1000">
                <a:latin typeface="Manrope ExtraBold"/>
                <a:ea typeface="Manrope ExtraBold"/>
                <a:cs typeface="Manrope ExtraBold"/>
                <a:sym typeface="Manrope Extra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3" name="Google Shape;303;p16"/>
          <p:cNvSpPr txBox="1"/>
          <p:nvPr>
            <p:ph idx="13" type="subTitle"/>
          </p:nvPr>
        </p:nvSpPr>
        <p:spPr>
          <a:xfrm>
            <a:off x="3254000" y="3840475"/>
            <a:ext cx="2644800" cy="761100"/>
          </a:xfrm>
          <a:prstGeom prst="rect">
            <a:avLst/>
          </a:prstGeom>
        </p:spPr>
        <p:txBody>
          <a:bodyPr anchorCtr="0" anchor="ctr" bIns="91425" lIns="182875" spcFirstLastPara="1" rIns="91425" wrap="square" tIns="91425">
            <a:noAutofit/>
          </a:bodyPr>
          <a:lstStyle>
            <a:lvl1pPr lvl="0">
              <a:lnSpc>
                <a:spcPct val="100000"/>
              </a:lnSpc>
              <a:spcBef>
                <a:spcPts val="0"/>
              </a:spcBef>
              <a:spcAft>
                <a:spcPts val="0"/>
              </a:spcAft>
              <a:buSzPts val="1200"/>
              <a:buFont typeface="League Spartan Medium"/>
              <a:buNone/>
              <a:defRPr sz="1000">
                <a:latin typeface="League Spartan Medium"/>
                <a:ea typeface="League Spartan Medium"/>
                <a:cs typeface="League Spartan Medium"/>
                <a:sym typeface="League Spartan Medium"/>
              </a:defRPr>
            </a:lvl1pPr>
            <a:lvl2pPr lvl="1">
              <a:spcBef>
                <a:spcPts val="1000"/>
              </a:spcBef>
              <a:spcAft>
                <a:spcPts val="0"/>
              </a:spcAft>
              <a:buSzPts val="1400"/>
              <a:buFont typeface="League Spartan Medium"/>
              <a:buNone/>
              <a:defRPr>
                <a:latin typeface="League Spartan Medium"/>
                <a:ea typeface="League Spartan Medium"/>
                <a:cs typeface="League Spartan Medium"/>
                <a:sym typeface="League Spartan Medium"/>
              </a:defRPr>
            </a:lvl2pPr>
            <a:lvl3pPr lvl="2">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3pPr>
            <a:lvl4pPr lvl="3">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4pPr>
            <a:lvl5pPr lvl="4">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5pPr>
            <a:lvl6pPr lvl="5">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6pPr>
            <a:lvl7pPr lvl="6">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7pPr>
            <a:lvl8pPr lvl="7">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8pPr>
            <a:lvl9pPr lvl="8">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9pPr>
          </a:lstStyle>
          <a:p/>
        </p:txBody>
      </p:sp>
      <p:sp>
        <p:nvSpPr>
          <p:cNvPr id="304" name="Google Shape;304;p16"/>
          <p:cNvSpPr txBox="1"/>
          <p:nvPr>
            <p:ph idx="14" type="subTitle"/>
          </p:nvPr>
        </p:nvSpPr>
        <p:spPr>
          <a:xfrm rot="-143344">
            <a:off x="503564" y="3472782"/>
            <a:ext cx="2526096" cy="935014"/>
          </a:xfrm>
          <a:prstGeom prst="rect">
            <a:avLst/>
          </a:prstGeom>
        </p:spPr>
        <p:txBody>
          <a:bodyPr anchorCtr="0" anchor="ctr" bIns="91425" lIns="182875" spcFirstLastPara="1" rIns="91425" wrap="square" tIns="0">
            <a:noAutofit/>
          </a:bodyPr>
          <a:lstStyle>
            <a:lvl1pPr lvl="0">
              <a:lnSpc>
                <a:spcPct val="100000"/>
              </a:lnSpc>
              <a:spcBef>
                <a:spcPts val="0"/>
              </a:spcBef>
              <a:spcAft>
                <a:spcPts val="0"/>
              </a:spcAft>
              <a:buSzPts val="1200"/>
              <a:buNone/>
              <a:defRPr sz="1000">
                <a:latin typeface="Manrope ExtraBold"/>
                <a:ea typeface="Manrope ExtraBold"/>
                <a:cs typeface="Manrope ExtraBold"/>
                <a:sym typeface="Manrope Extra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5" name="Google Shape;305;p16"/>
          <p:cNvSpPr txBox="1"/>
          <p:nvPr>
            <p:ph idx="15" type="subTitle"/>
          </p:nvPr>
        </p:nvSpPr>
        <p:spPr>
          <a:xfrm rot="-143157">
            <a:off x="515751" y="3848927"/>
            <a:ext cx="2644693" cy="761165"/>
          </a:xfrm>
          <a:prstGeom prst="rect">
            <a:avLst/>
          </a:prstGeom>
        </p:spPr>
        <p:txBody>
          <a:bodyPr anchorCtr="0" anchor="ctr" bIns="91425" lIns="182875" spcFirstLastPara="1" rIns="91425" wrap="square" tIns="91425">
            <a:noAutofit/>
          </a:bodyPr>
          <a:lstStyle>
            <a:lvl1pPr lvl="0">
              <a:lnSpc>
                <a:spcPct val="100000"/>
              </a:lnSpc>
              <a:spcBef>
                <a:spcPts val="0"/>
              </a:spcBef>
              <a:spcAft>
                <a:spcPts val="0"/>
              </a:spcAft>
              <a:buSzPts val="1200"/>
              <a:buFont typeface="League Spartan Medium"/>
              <a:buNone/>
              <a:defRPr sz="1000">
                <a:latin typeface="League Spartan Medium"/>
                <a:ea typeface="League Spartan Medium"/>
                <a:cs typeface="League Spartan Medium"/>
                <a:sym typeface="League Spartan Medium"/>
              </a:defRPr>
            </a:lvl1pPr>
            <a:lvl2pPr lvl="1">
              <a:spcBef>
                <a:spcPts val="1000"/>
              </a:spcBef>
              <a:spcAft>
                <a:spcPts val="0"/>
              </a:spcAft>
              <a:buSzPts val="1400"/>
              <a:buFont typeface="League Spartan Medium"/>
              <a:buNone/>
              <a:defRPr>
                <a:latin typeface="League Spartan Medium"/>
                <a:ea typeface="League Spartan Medium"/>
                <a:cs typeface="League Spartan Medium"/>
                <a:sym typeface="League Spartan Medium"/>
              </a:defRPr>
            </a:lvl2pPr>
            <a:lvl3pPr lvl="2">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3pPr>
            <a:lvl4pPr lvl="3">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4pPr>
            <a:lvl5pPr lvl="4">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5pPr>
            <a:lvl6pPr lvl="5">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6pPr>
            <a:lvl7pPr lvl="6">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7pPr>
            <a:lvl8pPr lvl="7">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8pPr>
            <a:lvl9pPr lvl="8">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9pPr>
          </a:lstStyle>
          <a:p/>
        </p:txBody>
      </p:sp>
      <p:sp>
        <p:nvSpPr>
          <p:cNvPr id="306" name="Google Shape;306;p16"/>
          <p:cNvSpPr txBox="1"/>
          <p:nvPr>
            <p:ph idx="16" type="subTitle"/>
          </p:nvPr>
        </p:nvSpPr>
        <p:spPr>
          <a:xfrm>
            <a:off x="5975950" y="3457125"/>
            <a:ext cx="2506800" cy="935100"/>
          </a:xfrm>
          <a:prstGeom prst="rect">
            <a:avLst/>
          </a:prstGeom>
        </p:spPr>
        <p:txBody>
          <a:bodyPr anchorCtr="0" anchor="ctr" bIns="91425" lIns="182875" spcFirstLastPara="1" rIns="91425" wrap="square" tIns="0">
            <a:noAutofit/>
          </a:bodyPr>
          <a:lstStyle>
            <a:lvl1pPr lvl="0">
              <a:lnSpc>
                <a:spcPct val="100000"/>
              </a:lnSpc>
              <a:spcBef>
                <a:spcPts val="0"/>
              </a:spcBef>
              <a:spcAft>
                <a:spcPts val="0"/>
              </a:spcAft>
              <a:buSzPts val="1200"/>
              <a:buNone/>
              <a:defRPr sz="1000">
                <a:latin typeface="Manrope ExtraBold"/>
                <a:ea typeface="Manrope ExtraBold"/>
                <a:cs typeface="Manrope ExtraBold"/>
                <a:sym typeface="Manrope Extra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7" name="Google Shape;307;p16"/>
          <p:cNvSpPr txBox="1"/>
          <p:nvPr>
            <p:ph idx="17" type="subTitle"/>
          </p:nvPr>
        </p:nvSpPr>
        <p:spPr>
          <a:xfrm>
            <a:off x="5975950" y="3835925"/>
            <a:ext cx="2644800" cy="761100"/>
          </a:xfrm>
          <a:prstGeom prst="rect">
            <a:avLst/>
          </a:prstGeom>
        </p:spPr>
        <p:txBody>
          <a:bodyPr anchorCtr="0" anchor="ctr" bIns="91425" lIns="182875" spcFirstLastPara="1" rIns="91425" wrap="square" tIns="91425">
            <a:noAutofit/>
          </a:bodyPr>
          <a:lstStyle>
            <a:lvl1pPr lvl="0">
              <a:lnSpc>
                <a:spcPct val="100000"/>
              </a:lnSpc>
              <a:spcBef>
                <a:spcPts val="0"/>
              </a:spcBef>
              <a:spcAft>
                <a:spcPts val="0"/>
              </a:spcAft>
              <a:buSzPts val="1200"/>
              <a:buFont typeface="League Spartan Medium"/>
              <a:buNone/>
              <a:defRPr sz="1000">
                <a:latin typeface="League Spartan Medium"/>
                <a:ea typeface="League Spartan Medium"/>
                <a:cs typeface="League Spartan Medium"/>
                <a:sym typeface="League Spartan Medium"/>
              </a:defRPr>
            </a:lvl1pPr>
            <a:lvl2pPr lvl="1">
              <a:spcBef>
                <a:spcPts val="1000"/>
              </a:spcBef>
              <a:spcAft>
                <a:spcPts val="0"/>
              </a:spcAft>
              <a:buSzPts val="1400"/>
              <a:buFont typeface="League Spartan Medium"/>
              <a:buNone/>
              <a:defRPr>
                <a:latin typeface="League Spartan Medium"/>
                <a:ea typeface="League Spartan Medium"/>
                <a:cs typeface="League Spartan Medium"/>
                <a:sym typeface="League Spartan Medium"/>
              </a:defRPr>
            </a:lvl2pPr>
            <a:lvl3pPr lvl="2">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3pPr>
            <a:lvl4pPr lvl="3">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4pPr>
            <a:lvl5pPr lvl="4">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5pPr>
            <a:lvl6pPr lvl="5">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6pPr>
            <a:lvl7pPr lvl="6">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7pPr>
            <a:lvl8pPr lvl="7">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8pPr>
            <a:lvl9pPr lvl="8">
              <a:spcBef>
                <a:spcPts val="0"/>
              </a:spcBef>
              <a:spcAft>
                <a:spcPts val="0"/>
              </a:spcAft>
              <a:buSzPts val="1400"/>
              <a:buFont typeface="League Spartan Medium"/>
              <a:buNone/>
              <a:defRPr>
                <a:latin typeface="League Spartan Medium"/>
                <a:ea typeface="League Spartan Medium"/>
                <a:cs typeface="League Spartan Medium"/>
                <a:sym typeface="League Spartan Medium"/>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er, Subtitle and Note">
  <p:cSld name="CUSTOM_1_1_2_2">
    <p:spTree>
      <p:nvGrpSpPr>
        <p:cNvPr id="308" name="Shape 308"/>
        <p:cNvGrpSpPr/>
        <p:nvPr/>
      </p:nvGrpSpPr>
      <p:grpSpPr>
        <a:xfrm>
          <a:off x="0" y="0"/>
          <a:ext cx="0" cy="0"/>
          <a:chOff x="0" y="0"/>
          <a:chExt cx="0" cy="0"/>
        </a:xfrm>
      </p:grpSpPr>
      <p:sp>
        <p:nvSpPr>
          <p:cNvPr id="309" name="Google Shape;309;p17"/>
          <p:cNvSpPr txBox="1"/>
          <p:nvPr>
            <p:ph idx="1" type="body"/>
          </p:nvPr>
        </p:nvSpPr>
        <p:spPr>
          <a:xfrm>
            <a:off x="509725" y="1130288"/>
            <a:ext cx="4174800" cy="3354000"/>
          </a:xfrm>
          <a:prstGeom prst="rect">
            <a:avLst/>
          </a:prstGeom>
        </p:spPr>
        <p:txBody>
          <a:bodyPr anchorCtr="0" anchor="t" bIns="91425" lIns="91425" spcFirstLastPara="1" rIns="91425" wrap="square" tIns="91425">
            <a:noAutofit/>
          </a:bodyPr>
          <a:lstStyle>
            <a:lvl1pPr indent="-228600" lvl="0" marL="457200">
              <a:lnSpc>
                <a:spcPct val="100000"/>
              </a:lnSpc>
              <a:spcBef>
                <a:spcPts val="0"/>
              </a:spcBef>
              <a:spcAft>
                <a:spcPts val="0"/>
              </a:spcAft>
              <a:buSzPts val="1200"/>
              <a:buNone/>
              <a:defRPr/>
            </a:lvl1pPr>
            <a:lvl2pPr indent="-304800" lvl="1" marL="914400">
              <a:spcBef>
                <a:spcPts val="0"/>
              </a:spcBef>
              <a:spcAft>
                <a:spcPts val="0"/>
              </a:spcAft>
              <a:buSzPts val="1200"/>
              <a:buFont typeface="Manrope"/>
              <a:buChar char="○"/>
              <a:defRPr/>
            </a:lvl2pPr>
            <a:lvl3pPr indent="-304800" lvl="2" marL="1371600">
              <a:spcBef>
                <a:spcPts val="0"/>
              </a:spcBef>
              <a:spcAft>
                <a:spcPts val="0"/>
              </a:spcAft>
              <a:buSzPts val="1200"/>
              <a:buFont typeface="Manrope"/>
              <a:buChar char="■"/>
              <a:defRPr/>
            </a:lvl3pPr>
            <a:lvl4pPr indent="-304800" lvl="3" marL="1828800">
              <a:spcBef>
                <a:spcPts val="0"/>
              </a:spcBef>
              <a:spcAft>
                <a:spcPts val="0"/>
              </a:spcAft>
              <a:buSzPts val="1200"/>
              <a:buFont typeface="Manrope"/>
              <a:buChar char="●"/>
              <a:defRPr/>
            </a:lvl4pPr>
            <a:lvl5pPr indent="-304800" lvl="4" marL="2286000">
              <a:spcBef>
                <a:spcPts val="0"/>
              </a:spcBef>
              <a:spcAft>
                <a:spcPts val="0"/>
              </a:spcAft>
              <a:buSzPts val="1200"/>
              <a:buFont typeface="Manrope"/>
              <a:buChar char="○"/>
              <a:defRPr/>
            </a:lvl5pPr>
            <a:lvl6pPr indent="-304800" lvl="5" marL="2743200">
              <a:spcBef>
                <a:spcPts val="0"/>
              </a:spcBef>
              <a:spcAft>
                <a:spcPts val="0"/>
              </a:spcAft>
              <a:buSzPts val="1200"/>
              <a:buFont typeface="Manrope"/>
              <a:buChar char="■"/>
              <a:defRPr/>
            </a:lvl6pPr>
            <a:lvl7pPr indent="-304800" lvl="6" marL="3200400">
              <a:spcBef>
                <a:spcPts val="0"/>
              </a:spcBef>
              <a:spcAft>
                <a:spcPts val="0"/>
              </a:spcAft>
              <a:buSzPts val="1200"/>
              <a:buFont typeface="Manrope"/>
              <a:buChar char="●"/>
              <a:defRPr/>
            </a:lvl7pPr>
            <a:lvl8pPr indent="-304800" lvl="7" marL="3657600">
              <a:spcBef>
                <a:spcPts val="0"/>
              </a:spcBef>
              <a:spcAft>
                <a:spcPts val="0"/>
              </a:spcAft>
              <a:buSzPts val="1200"/>
              <a:buFont typeface="Manrope"/>
              <a:buChar char="○"/>
              <a:defRPr/>
            </a:lvl8pPr>
            <a:lvl9pPr indent="-304800" lvl="8" marL="4114800">
              <a:spcBef>
                <a:spcPts val="0"/>
              </a:spcBef>
              <a:spcAft>
                <a:spcPts val="0"/>
              </a:spcAft>
              <a:buSzPts val="1200"/>
              <a:buFont typeface="Manrope"/>
              <a:buChar char="■"/>
              <a:defRPr/>
            </a:lvl9pPr>
          </a:lstStyle>
          <a:p/>
        </p:txBody>
      </p:sp>
      <p:cxnSp>
        <p:nvCxnSpPr>
          <p:cNvPr id="310" name="Google Shape;310;p17"/>
          <p:cNvCxnSpPr/>
          <p:nvPr/>
        </p:nvCxnSpPr>
        <p:spPr>
          <a:xfrm>
            <a:off x="0" y="28463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1" name="Google Shape;311;p17"/>
          <p:cNvCxnSpPr/>
          <p:nvPr/>
        </p:nvCxnSpPr>
        <p:spPr>
          <a:xfrm>
            <a:off x="0" y="30749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2" name="Google Shape;312;p17"/>
          <p:cNvCxnSpPr/>
          <p:nvPr/>
        </p:nvCxnSpPr>
        <p:spPr>
          <a:xfrm>
            <a:off x="0" y="33035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3" name="Google Shape;313;p17"/>
          <p:cNvCxnSpPr/>
          <p:nvPr/>
        </p:nvCxnSpPr>
        <p:spPr>
          <a:xfrm>
            <a:off x="0" y="35321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4" name="Google Shape;314;p17"/>
          <p:cNvCxnSpPr/>
          <p:nvPr/>
        </p:nvCxnSpPr>
        <p:spPr>
          <a:xfrm>
            <a:off x="0" y="37607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5" name="Google Shape;315;p17"/>
          <p:cNvCxnSpPr/>
          <p:nvPr/>
        </p:nvCxnSpPr>
        <p:spPr>
          <a:xfrm>
            <a:off x="0" y="39893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6" name="Google Shape;316;p17"/>
          <p:cNvCxnSpPr/>
          <p:nvPr/>
        </p:nvCxnSpPr>
        <p:spPr>
          <a:xfrm>
            <a:off x="0" y="42179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7" name="Google Shape;317;p17"/>
          <p:cNvCxnSpPr/>
          <p:nvPr/>
        </p:nvCxnSpPr>
        <p:spPr>
          <a:xfrm>
            <a:off x="0" y="44465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8" name="Google Shape;318;p17"/>
          <p:cNvCxnSpPr/>
          <p:nvPr/>
        </p:nvCxnSpPr>
        <p:spPr>
          <a:xfrm>
            <a:off x="0" y="46751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19" name="Google Shape;319;p17"/>
          <p:cNvCxnSpPr/>
          <p:nvPr/>
        </p:nvCxnSpPr>
        <p:spPr>
          <a:xfrm>
            <a:off x="0" y="4903700"/>
            <a:ext cx="9144000" cy="0"/>
          </a:xfrm>
          <a:prstGeom prst="straightConnector1">
            <a:avLst/>
          </a:prstGeom>
          <a:noFill/>
          <a:ln cap="flat" cmpd="sng" w="9525">
            <a:solidFill>
              <a:schemeClr val="accent5"/>
            </a:solidFill>
            <a:prstDash val="solid"/>
            <a:round/>
            <a:headEnd len="sm" w="sm" type="none"/>
            <a:tailEnd len="sm" w="sm" type="none"/>
          </a:ln>
        </p:spPr>
      </p:cxnSp>
      <p:cxnSp>
        <p:nvCxnSpPr>
          <p:cNvPr id="320" name="Google Shape;320;p17"/>
          <p:cNvCxnSpPr/>
          <p:nvPr/>
        </p:nvCxnSpPr>
        <p:spPr>
          <a:xfrm>
            <a:off x="0" y="939481"/>
            <a:ext cx="9144000" cy="0"/>
          </a:xfrm>
          <a:prstGeom prst="straightConnector1">
            <a:avLst/>
          </a:prstGeom>
          <a:noFill/>
          <a:ln cap="flat" cmpd="sng" w="9525">
            <a:solidFill>
              <a:schemeClr val="accent5"/>
            </a:solidFill>
            <a:prstDash val="solid"/>
            <a:round/>
            <a:headEnd len="sm" w="sm" type="none"/>
            <a:tailEnd len="sm" w="sm" type="none"/>
          </a:ln>
        </p:spPr>
      </p:cxnSp>
      <p:sp>
        <p:nvSpPr>
          <p:cNvPr id="321" name="Google Shape;321;p17"/>
          <p:cNvSpPr txBox="1"/>
          <p:nvPr>
            <p:ph type="title"/>
          </p:nvPr>
        </p:nvSpPr>
        <p:spPr>
          <a:xfrm>
            <a:off x="509725" y="525800"/>
            <a:ext cx="4785900" cy="600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100"/>
              <a:buNone/>
              <a:defRPr b="0"/>
            </a:lvl1pPr>
            <a:lvl2pPr lvl="1">
              <a:spcBef>
                <a:spcPts val="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sp>
        <p:nvSpPr>
          <p:cNvPr id="322" name="Google Shape;322;p17"/>
          <p:cNvSpPr txBox="1"/>
          <p:nvPr>
            <p:ph idx="2" type="subTitle"/>
          </p:nvPr>
        </p:nvSpPr>
        <p:spPr>
          <a:xfrm rot="-182546">
            <a:off x="5376031" y="2587214"/>
            <a:ext cx="3108782" cy="501711"/>
          </a:xfrm>
          <a:prstGeom prst="rect">
            <a:avLst/>
          </a:prstGeom>
        </p:spPr>
        <p:txBody>
          <a:bodyPr anchorCtr="0" anchor="t" bIns="91425" lIns="182875" spcFirstLastPara="1" rIns="91425" wrap="square" tIns="91425">
            <a:noAutofit/>
          </a:bodyPr>
          <a:lstStyle>
            <a:lvl1pPr lvl="0">
              <a:lnSpc>
                <a:spcPct val="100000"/>
              </a:lnSpc>
              <a:spcBef>
                <a:spcPts val="0"/>
              </a:spcBef>
              <a:spcAft>
                <a:spcPts val="0"/>
              </a:spcAft>
              <a:buSzPts val="12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3" name="Google Shape;323;p17"/>
          <p:cNvSpPr txBox="1"/>
          <p:nvPr>
            <p:ph idx="3" type="subTitle"/>
          </p:nvPr>
        </p:nvSpPr>
        <p:spPr>
          <a:xfrm rot="-182643">
            <a:off x="5853959" y="3074975"/>
            <a:ext cx="2977201" cy="1813059"/>
          </a:xfrm>
          <a:prstGeom prst="rect">
            <a:avLst/>
          </a:prstGeom>
        </p:spPr>
        <p:txBody>
          <a:bodyPr anchorCtr="0" anchor="t" bIns="91425" lIns="182875" spcFirstLastPara="1" rIns="91425" wrap="square" tIns="182875">
            <a:noAutofit/>
          </a:bodyPr>
          <a:lstStyle>
            <a:lvl1pPr lvl="0">
              <a:lnSpc>
                <a:spcPct val="100000"/>
              </a:lnSpc>
              <a:spcBef>
                <a:spcPts val="0"/>
              </a:spcBef>
              <a:spcAft>
                <a:spcPts val="0"/>
              </a:spcAft>
              <a:buSzPts val="1200"/>
              <a:buFont typeface="Caveat Medium"/>
              <a:buNone/>
              <a:defRPr sz="1000">
                <a:latin typeface="Caveat Medium"/>
                <a:ea typeface="Caveat Medium"/>
                <a:cs typeface="Caveat Medium"/>
                <a:sym typeface="Caveat Medium"/>
              </a:defRPr>
            </a:lvl1pPr>
            <a:lvl2pPr lvl="1">
              <a:spcBef>
                <a:spcPts val="0"/>
              </a:spcBef>
              <a:spcAft>
                <a:spcPts val="0"/>
              </a:spcAft>
              <a:buSzPts val="1000"/>
              <a:buNone/>
              <a:defRPr sz="1000"/>
            </a:lvl2pPr>
            <a:lvl3pPr lvl="2">
              <a:spcBef>
                <a:spcPts val="0"/>
              </a:spcBef>
              <a:spcAft>
                <a:spcPts val="0"/>
              </a:spcAft>
              <a:buSzPts val="1000"/>
              <a:buNone/>
              <a:defRPr sz="1000"/>
            </a:lvl3pPr>
            <a:lvl4pPr lvl="3">
              <a:spcBef>
                <a:spcPts val="0"/>
              </a:spcBef>
              <a:spcAft>
                <a:spcPts val="0"/>
              </a:spcAft>
              <a:buSzPts val="1000"/>
              <a:buNone/>
              <a:defRPr sz="1000"/>
            </a:lvl4pPr>
            <a:lvl5pPr lvl="4">
              <a:spcBef>
                <a:spcPts val="0"/>
              </a:spcBef>
              <a:spcAft>
                <a:spcPts val="0"/>
              </a:spcAft>
              <a:buSzPts val="1000"/>
              <a:buNone/>
              <a:defRPr sz="1000"/>
            </a:lvl5pPr>
            <a:lvl6pPr lvl="5">
              <a:spcBef>
                <a:spcPts val="0"/>
              </a:spcBef>
              <a:spcAft>
                <a:spcPts val="0"/>
              </a:spcAft>
              <a:buSzPts val="1000"/>
              <a:buNone/>
              <a:defRPr sz="1000"/>
            </a:lvl6pPr>
            <a:lvl7pPr lvl="6">
              <a:spcBef>
                <a:spcPts val="0"/>
              </a:spcBef>
              <a:spcAft>
                <a:spcPts val="0"/>
              </a:spcAft>
              <a:buSzPts val="1000"/>
              <a:buNone/>
              <a:defRPr sz="1000"/>
            </a:lvl7pPr>
            <a:lvl8pPr lvl="7">
              <a:spcBef>
                <a:spcPts val="0"/>
              </a:spcBef>
              <a:spcAft>
                <a:spcPts val="0"/>
              </a:spcAft>
              <a:buSzPts val="1000"/>
              <a:buNone/>
              <a:defRPr sz="1000"/>
            </a:lvl8pPr>
            <a:lvl9pPr lvl="8">
              <a:spcBef>
                <a:spcPts val="0"/>
              </a:spcBef>
              <a:spcAft>
                <a:spcPts val="0"/>
              </a:spcAft>
              <a:buSzPts val="1000"/>
              <a:buNone/>
              <a:defRPr sz="10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6 Notes">
  <p:cSld name="CUSTOM_1_1_2_1">
    <p:spTree>
      <p:nvGrpSpPr>
        <p:cNvPr id="324" name="Shape 324"/>
        <p:cNvGrpSpPr/>
        <p:nvPr/>
      </p:nvGrpSpPr>
      <p:grpSpPr>
        <a:xfrm>
          <a:off x="0" y="0"/>
          <a:ext cx="0" cy="0"/>
          <a:chOff x="0" y="0"/>
          <a:chExt cx="0" cy="0"/>
        </a:xfrm>
      </p:grpSpPr>
      <p:sp>
        <p:nvSpPr>
          <p:cNvPr id="325" name="Google Shape;325;p18"/>
          <p:cNvSpPr txBox="1"/>
          <p:nvPr>
            <p:ph idx="1" type="subTitle"/>
          </p:nvPr>
        </p:nvSpPr>
        <p:spPr>
          <a:xfrm>
            <a:off x="2677850" y="665250"/>
            <a:ext cx="1897500" cy="703500"/>
          </a:xfrm>
          <a:prstGeom prst="rect">
            <a:avLst/>
          </a:prstGeom>
        </p:spPr>
        <p:txBody>
          <a:bodyPr anchorCtr="0" anchor="t" bIns="91425" lIns="91425" spcFirstLastPara="1" rIns="91425" wrap="square" tIns="91425">
            <a:noAutofit/>
          </a:bodyPr>
          <a:lstStyle>
            <a:lvl1pPr lvl="0" algn="ctr">
              <a:spcBef>
                <a:spcPts val="0"/>
              </a:spcBef>
              <a:spcAft>
                <a:spcPts val="0"/>
              </a:spcAft>
              <a:buSzPts val="800"/>
              <a:buFont typeface="Arial"/>
              <a:buNone/>
              <a:defRPr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6" name="Google Shape;326;p18"/>
          <p:cNvSpPr txBox="1"/>
          <p:nvPr>
            <p:ph type="title"/>
          </p:nvPr>
        </p:nvSpPr>
        <p:spPr>
          <a:xfrm>
            <a:off x="5278050" y="277788"/>
            <a:ext cx="1032000" cy="292200"/>
          </a:xfrm>
          <a:prstGeom prst="rect">
            <a:avLst/>
          </a:prstGeom>
          <a:solidFill>
            <a:srgbClr val="B22A2E"/>
          </a:solidFill>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200"/>
              <a:buFont typeface="League Spartan Medium"/>
              <a:buNone/>
              <a:defRPr b="0" sz="1200">
                <a:solidFill>
                  <a:schemeClr val="dk1"/>
                </a:solidFill>
                <a:latin typeface="League Spartan Medium"/>
                <a:ea typeface="League Spartan Medium"/>
                <a:cs typeface="League Spartan Medium"/>
                <a:sym typeface="League Spartan Medium"/>
              </a:defRPr>
            </a:lvl1pPr>
            <a:lvl2pPr lvl="1">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2pPr>
            <a:lvl3pPr lvl="2">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3pPr>
            <a:lvl4pPr lvl="3">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4pPr>
            <a:lvl5pPr lvl="4">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5pPr>
            <a:lvl6pPr lvl="5">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6pPr>
            <a:lvl7pPr lvl="6">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7pPr>
            <a:lvl8pPr lvl="7">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8pPr>
            <a:lvl9pPr lvl="8">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9pPr>
          </a:lstStyle>
          <a:p/>
        </p:txBody>
      </p:sp>
      <p:sp>
        <p:nvSpPr>
          <p:cNvPr id="327" name="Google Shape;327;p18"/>
          <p:cNvSpPr txBox="1"/>
          <p:nvPr>
            <p:ph idx="2" type="title"/>
          </p:nvPr>
        </p:nvSpPr>
        <p:spPr>
          <a:xfrm>
            <a:off x="7518350" y="277788"/>
            <a:ext cx="1032000" cy="292200"/>
          </a:xfrm>
          <a:prstGeom prst="rect">
            <a:avLst/>
          </a:prstGeom>
          <a:solidFill>
            <a:srgbClr val="B22A2E"/>
          </a:solidFill>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200"/>
              <a:buFont typeface="League Spartan Medium"/>
              <a:buNone/>
              <a:defRPr b="0" sz="1200">
                <a:solidFill>
                  <a:schemeClr val="dk1"/>
                </a:solidFill>
                <a:latin typeface="League Spartan Medium"/>
                <a:ea typeface="League Spartan Medium"/>
                <a:cs typeface="League Spartan Medium"/>
                <a:sym typeface="League Spartan Medium"/>
              </a:defRPr>
            </a:lvl1pPr>
            <a:lvl2pPr lvl="1">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2pPr>
            <a:lvl3pPr lvl="2">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3pPr>
            <a:lvl4pPr lvl="3">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4pPr>
            <a:lvl5pPr lvl="4">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5pPr>
            <a:lvl6pPr lvl="5">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6pPr>
            <a:lvl7pPr lvl="6">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7pPr>
            <a:lvl8pPr lvl="7">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8pPr>
            <a:lvl9pPr lvl="8">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9pPr>
          </a:lstStyle>
          <a:p/>
        </p:txBody>
      </p:sp>
      <p:sp>
        <p:nvSpPr>
          <p:cNvPr id="328" name="Google Shape;328;p18"/>
          <p:cNvSpPr txBox="1"/>
          <p:nvPr>
            <p:ph idx="3" type="title"/>
          </p:nvPr>
        </p:nvSpPr>
        <p:spPr>
          <a:xfrm>
            <a:off x="3045175" y="2827013"/>
            <a:ext cx="1032000" cy="292200"/>
          </a:xfrm>
          <a:prstGeom prst="rect">
            <a:avLst/>
          </a:prstGeom>
          <a:solidFill>
            <a:srgbClr val="B22A2E"/>
          </a:solidFill>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200"/>
              <a:buFont typeface="League Spartan Medium"/>
              <a:buNone/>
              <a:defRPr b="0" sz="1200">
                <a:solidFill>
                  <a:schemeClr val="dk1"/>
                </a:solidFill>
                <a:latin typeface="League Spartan Medium"/>
                <a:ea typeface="League Spartan Medium"/>
                <a:cs typeface="League Spartan Medium"/>
                <a:sym typeface="League Spartan Medium"/>
              </a:defRPr>
            </a:lvl1pPr>
            <a:lvl2pPr lvl="1">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2pPr>
            <a:lvl3pPr lvl="2">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3pPr>
            <a:lvl4pPr lvl="3">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4pPr>
            <a:lvl5pPr lvl="4">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5pPr>
            <a:lvl6pPr lvl="5">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6pPr>
            <a:lvl7pPr lvl="6">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7pPr>
            <a:lvl8pPr lvl="7">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8pPr>
            <a:lvl9pPr lvl="8">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9pPr>
          </a:lstStyle>
          <a:p/>
        </p:txBody>
      </p:sp>
      <p:sp>
        <p:nvSpPr>
          <p:cNvPr id="329" name="Google Shape;329;p18"/>
          <p:cNvSpPr txBox="1"/>
          <p:nvPr>
            <p:ph idx="4" type="title"/>
          </p:nvPr>
        </p:nvSpPr>
        <p:spPr>
          <a:xfrm>
            <a:off x="5270625" y="2827013"/>
            <a:ext cx="1032000" cy="292200"/>
          </a:xfrm>
          <a:prstGeom prst="rect">
            <a:avLst/>
          </a:prstGeom>
          <a:solidFill>
            <a:srgbClr val="B22A2E"/>
          </a:solidFill>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200"/>
              <a:buFont typeface="League Spartan Medium"/>
              <a:buNone/>
              <a:defRPr b="0" sz="1200">
                <a:solidFill>
                  <a:schemeClr val="dk1"/>
                </a:solidFill>
                <a:latin typeface="League Spartan Medium"/>
                <a:ea typeface="League Spartan Medium"/>
                <a:cs typeface="League Spartan Medium"/>
                <a:sym typeface="League Spartan Medium"/>
              </a:defRPr>
            </a:lvl1pPr>
            <a:lvl2pPr lvl="1">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2pPr>
            <a:lvl3pPr lvl="2">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3pPr>
            <a:lvl4pPr lvl="3">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4pPr>
            <a:lvl5pPr lvl="4">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5pPr>
            <a:lvl6pPr lvl="5">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6pPr>
            <a:lvl7pPr lvl="6">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7pPr>
            <a:lvl8pPr lvl="7">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8pPr>
            <a:lvl9pPr lvl="8">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9pPr>
          </a:lstStyle>
          <a:p/>
        </p:txBody>
      </p:sp>
      <p:sp>
        <p:nvSpPr>
          <p:cNvPr id="330" name="Google Shape;330;p18"/>
          <p:cNvSpPr txBox="1"/>
          <p:nvPr>
            <p:ph idx="5" type="title"/>
          </p:nvPr>
        </p:nvSpPr>
        <p:spPr>
          <a:xfrm>
            <a:off x="7510925" y="2827013"/>
            <a:ext cx="1032000" cy="292200"/>
          </a:xfrm>
          <a:prstGeom prst="rect">
            <a:avLst/>
          </a:prstGeom>
          <a:solidFill>
            <a:srgbClr val="B22A2E"/>
          </a:solidFill>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200"/>
              <a:buFont typeface="League Spartan Medium"/>
              <a:buNone/>
              <a:defRPr b="0" sz="1200">
                <a:solidFill>
                  <a:schemeClr val="dk1"/>
                </a:solidFill>
                <a:latin typeface="League Spartan Medium"/>
                <a:ea typeface="League Spartan Medium"/>
                <a:cs typeface="League Spartan Medium"/>
                <a:sym typeface="League Spartan Medium"/>
              </a:defRPr>
            </a:lvl1pPr>
            <a:lvl2pPr lvl="1">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2pPr>
            <a:lvl3pPr lvl="2">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3pPr>
            <a:lvl4pPr lvl="3">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4pPr>
            <a:lvl5pPr lvl="4">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5pPr>
            <a:lvl6pPr lvl="5">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6pPr>
            <a:lvl7pPr lvl="6">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7pPr>
            <a:lvl8pPr lvl="7">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8pPr>
            <a:lvl9pPr lvl="8">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9pPr>
          </a:lstStyle>
          <a:p/>
        </p:txBody>
      </p:sp>
      <p:sp>
        <p:nvSpPr>
          <p:cNvPr id="331" name="Google Shape;331;p18"/>
          <p:cNvSpPr txBox="1"/>
          <p:nvPr>
            <p:ph idx="6" type="title"/>
          </p:nvPr>
        </p:nvSpPr>
        <p:spPr>
          <a:xfrm>
            <a:off x="521275" y="525800"/>
            <a:ext cx="1897500" cy="1430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100"/>
              <a:buNone/>
              <a:defRPr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2" name="Google Shape;332;p18"/>
          <p:cNvSpPr txBox="1"/>
          <p:nvPr>
            <p:ph idx="7" type="title"/>
          </p:nvPr>
        </p:nvSpPr>
        <p:spPr>
          <a:xfrm rot="-269417">
            <a:off x="593100" y="2197119"/>
            <a:ext cx="1597905" cy="680076"/>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1200"/>
              <a:buFont typeface="Caveat SemiBold"/>
              <a:buNone/>
              <a:defRPr b="0" sz="1200">
                <a:latin typeface="Caveat SemiBold"/>
                <a:ea typeface="Caveat SemiBold"/>
                <a:cs typeface="Caveat SemiBold"/>
                <a:sym typeface="Caveat SemiBold"/>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333" name="Google Shape;333;p18"/>
          <p:cNvSpPr txBox="1"/>
          <p:nvPr>
            <p:ph idx="8" type="title"/>
          </p:nvPr>
        </p:nvSpPr>
        <p:spPr>
          <a:xfrm>
            <a:off x="3052600" y="277788"/>
            <a:ext cx="1032000" cy="292200"/>
          </a:xfrm>
          <a:prstGeom prst="rect">
            <a:avLst/>
          </a:prstGeom>
          <a:solidFill>
            <a:srgbClr val="B22A2E"/>
          </a:solidFill>
        </p:spPr>
        <p:txBody>
          <a:bodyPr anchorCtr="0" anchor="ctr" bIns="91425" lIns="91425" spcFirstLastPara="1" rIns="91425" wrap="square" tIns="91425">
            <a:spAutoFit/>
          </a:bodyPr>
          <a:lstStyle>
            <a:lvl1pPr lvl="0" algn="ctr">
              <a:lnSpc>
                <a:spcPct val="100000"/>
              </a:lnSpc>
              <a:spcBef>
                <a:spcPts val="0"/>
              </a:spcBef>
              <a:spcAft>
                <a:spcPts val="0"/>
              </a:spcAft>
              <a:buClr>
                <a:schemeClr val="dk1"/>
              </a:buClr>
              <a:buSzPts val="1200"/>
              <a:buFont typeface="League Spartan Medium"/>
              <a:buNone/>
              <a:defRPr b="0" sz="1200">
                <a:solidFill>
                  <a:schemeClr val="dk1"/>
                </a:solidFill>
                <a:latin typeface="League Spartan Medium"/>
                <a:ea typeface="League Spartan Medium"/>
                <a:cs typeface="League Spartan Medium"/>
                <a:sym typeface="League Spartan Medium"/>
              </a:defRPr>
            </a:lvl1pPr>
            <a:lvl2pPr lvl="1">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2pPr>
            <a:lvl3pPr lvl="2">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3pPr>
            <a:lvl4pPr lvl="3">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4pPr>
            <a:lvl5pPr lvl="4">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5pPr>
            <a:lvl6pPr lvl="5">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6pPr>
            <a:lvl7pPr lvl="6">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7pPr>
            <a:lvl8pPr lvl="7">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8pPr>
            <a:lvl9pPr lvl="8">
              <a:spcBef>
                <a:spcPts val="0"/>
              </a:spcBef>
              <a:spcAft>
                <a:spcPts val="0"/>
              </a:spcAft>
              <a:buClr>
                <a:schemeClr val="dk1"/>
              </a:buClr>
              <a:buSzPts val="1400"/>
              <a:buFont typeface="League Spartan Medium"/>
              <a:buNone/>
              <a:defRPr>
                <a:solidFill>
                  <a:schemeClr val="dk1"/>
                </a:solidFill>
                <a:latin typeface="League Spartan Medium"/>
                <a:ea typeface="League Spartan Medium"/>
                <a:cs typeface="League Spartan Medium"/>
                <a:sym typeface="League Spartan Medium"/>
              </a:defRPr>
            </a:lvl9pPr>
          </a:lstStyle>
          <a:p/>
        </p:txBody>
      </p:sp>
      <p:sp>
        <p:nvSpPr>
          <p:cNvPr id="334" name="Google Shape;334;p18"/>
          <p:cNvSpPr txBox="1"/>
          <p:nvPr>
            <p:ph idx="9" type="subTitle"/>
          </p:nvPr>
        </p:nvSpPr>
        <p:spPr>
          <a:xfrm>
            <a:off x="4866000" y="665250"/>
            <a:ext cx="1897500" cy="7035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None/>
              <a:defRPr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5" name="Google Shape;335;p18"/>
          <p:cNvSpPr txBox="1"/>
          <p:nvPr>
            <p:ph idx="13" type="subTitle"/>
          </p:nvPr>
        </p:nvSpPr>
        <p:spPr>
          <a:xfrm>
            <a:off x="7085600" y="665250"/>
            <a:ext cx="1897500" cy="7035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None/>
              <a:defRPr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6" name="Google Shape;336;p18"/>
          <p:cNvSpPr txBox="1"/>
          <p:nvPr>
            <p:ph idx="14" type="subTitle"/>
          </p:nvPr>
        </p:nvSpPr>
        <p:spPr>
          <a:xfrm>
            <a:off x="2677850" y="3251325"/>
            <a:ext cx="1897500" cy="7035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None/>
              <a:defRPr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7" name="Google Shape;337;p18"/>
          <p:cNvSpPr txBox="1"/>
          <p:nvPr>
            <p:ph idx="15" type="subTitle"/>
          </p:nvPr>
        </p:nvSpPr>
        <p:spPr>
          <a:xfrm>
            <a:off x="4866000" y="3251325"/>
            <a:ext cx="1897500" cy="7035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None/>
              <a:defRPr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8" name="Google Shape;338;p18"/>
          <p:cNvSpPr txBox="1"/>
          <p:nvPr>
            <p:ph idx="16" type="subTitle"/>
          </p:nvPr>
        </p:nvSpPr>
        <p:spPr>
          <a:xfrm>
            <a:off x="7085600" y="3251325"/>
            <a:ext cx="1897500" cy="7035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None/>
              <a:defRPr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WOT Analysis">
  <p:cSld name="BLANK_1_1_1_2">
    <p:bg>
      <p:bgPr>
        <a:solidFill>
          <a:srgbClr val="15A6DF"/>
        </a:solidFill>
      </p:bgPr>
    </p:bg>
    <p:spTree>
      <p:nvGrpSpPr>
        <p:cNvPr id="339" name="Shape 339"/>
        <p:cNvGrpSpPr/>
        <p:nvPr/>
      </p:nvGrpSpPr>
      <p:grpSpPr>
        <a:xfrm>
          <a:off x="0" y="0"/>
          <a:ext cx="0" cy="0"/>
          <a:chOff x="0" y="0"/>
          <a:chExt cx="0" cy="0"/>
        </a:xfrm>
      </p:grpSpPr>
      <p:sp>
        <p:nvSpPr>
          <p:cNvPr id="340" name="Google Shape;340;p19"/>
          <p:cNvSpPr/>
          <p:nvPr/>
        </p:nvSpPr>
        <p:spPr>
          <a:xfrm>
            <a:off x="2341800" y="0"/>
            <a:ext cx="68022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41" name="Google Shape;341;p19"/>
          <p:cNvSpPr txBox="1"/>
          <p:nvPr>
            <p:ph idx="1" type="body"/>
          </p:nvPr>
        </p:nvSpPr>
        <p:spPr>
          <a:xfrm>
            <a:off x="2802500" y="1001400"/>
            <a:ext cx="2465700" cy="1346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grpSp>
        <p:nvGrpSpPr>
          <p:cNvPr id="342" name="Google Shape;342;p19"/>
          <p:cNvGrpSpPr/>
          <p:nvPr/>
        </p:nvGrpSpPr>
        <p:grpSpPr>
          <a:xfrm rot="5400000">
            <a:off x="6680877" y="-2076119"/>
            <a:ext cx="184470" cy="4334807"/>
            <a:chOff x="5380497" y="383100"/>
            <a:chExt cx="189628" cy="4456010"/>
          </a:xfrm>
        </p:grpSpPr>
        <p:grpSp>
          <p:nvGrpSpPr>
            <p:cNvPr id="343" name="Google Shape;343;p19"/>
            <p:cNvGrpSpPr/>
            <p:nvPr/>
          </p:nvGrpSpPr>
          <p:grpSpPr>
            <a:xfrm>
              <a:off x="5380497" y="383100"/>
              <a:ext cx="189628" cy="981668"/>
              <a:chOff x="5380497" y="383100"/>
              <a:chExt cx="189628" cy="981668"/>
            </a:xfrm>
          </p:grpSpPr>
          <p:grpSp>
            <p:nvGrpSpPr>
              <p:cNvPr id="344" name="Google Shape;344;p19"/>
              <p:cNvGrpSpPr/>
              <p:nvPr/>
            </p:nvGrpSpPr>
            <p:grpSpPr>
              <a:xfrm>
                <a:off x="5380497" y="383100"/>
                <a:ext cx="187974" cy="130800"/>
                <a:chOff x="4804925" y="764100"/>
                <a:chExt cx="187974" cy="130800"/>
              </a:xfrm>
            </p:grpSpPr>
            <p:sp>
              <p:nvSpPr>
                <p:cNvPr id="345" name="Google Shape;345;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46" name="Google Shape;346;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47" name="Google Shape;347;p19"/>
              <p:cNvGrpSpPr/>
              <p:nvPr/>
            </p:nvGrpSpPr>
            <p:grpSpPr>
              <a:xfrm>
                <a:off x="5382151" y="822110"/>
                <a:ext cx="187974" cy="130800"/>
                <a:chOff x="4804925" y="764100"/>
                <a:chExt cx="187974" cy="130800"/>
              </a:xfrm>
            </p:grpSpPr>
            <p:sp>
              <p:nvSpPr>
                <p:cNvPr id="348" name="Google Shape;348;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49" name="Google Shape;349;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50" name="Google Shape;350;p19"/>
              <p:cNvGrpSpPr/>
              <p:nvPr/>
            </p:nvGrpSpPr>
            <p:grpSpPr>
              <a:xfrm>
                <a:off x="5382151" y="1233968"/>
                <a:ext cx="187974" cy="130800"/>
                <a:chOff x="4804925" y="764100"/>
                <a:chExt cx="187974" cy="130800"/>
              </a:xfrm>
            </p:grpSpPr>
            <p:sp>
              <p:nvSpPr>
                <p:cNvPr id="351" name="Google Shape;351;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52" name="Google Shape;352;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353" name="Google Shape;353;p19"/>
            <p:cNvGrpSpPr/>
            <p:nvPr/>
          </p:nvGrpSpPr>
          <p:grpSpPr>
            <a:xfrm>
              <a:off x="5380497" y="1678500"/>
              <a:ext cx="189628" cy="981668"/>
              <a:chOff x="5380497" y="383100"/>
              <a:chExt cx="189628" cy="981668"/>
            </a:xfrm>
          </p:grpSpPr>
          <p:grpSp>
            <p:nvGrpSpPr>
              <p:cNvPr id="354" name="Google Shape;354;p19"/>
              <p:cNvGrpSpPr/>
              <p:nvPr/>
            </p:nvGrpSpPr>
            <p:grpSpPr>
              <a:xfrm>
                <a:off x="5380497" y="383100"/>
                <a:ext cx="187974" cy="130800"/>
                <a:chOff x="4804925" y="764100"/>
                <a:chExt cx="187974" cy="130800"/>
              </a:xfrm>
            </p:grpSpPr>
            <p:sp>
              <p:nvSpPr>
                <p:cNvPr id="355" name="Google Shape;355;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56" name="Google Shape;356;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57" name="Google Shape;357;p19"/>
              <p:cNvGrpSpPr/>
              <p:nvPr/>
            </p:nvGrpSpPr>
            <p:grpSpPr>
              <a:xfrm>
                <a:off x="5382151" y="822110"/>
                <a:ext cx="187974" cy="130800"/>
                <a:chOff x="4804925" y="764100"/>
                <a:chExt cx="187974" cy="130800"/>
              </a:xfrm>
            </p:grpSpPr>
            <p:sp>
              <p:nvSpPr>
                <p:cNvPr id="358" name="Google Shape;358;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59" name="Google Shape;359;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60" name="Google Shape;360;p19"/>
              <p:cNvGrpSpPr/>
              <p:nvPr/>
            </p:nvGrpSpPr>
            <p:grpSpPr>
              <a:xfrm>
                <a:off x="5382151" y="1233968"/>
                <a:ext cx="187974" cy="130800"/>
                <a:chOff x="4804925" y="764100"/>
                <a:chExt cx="187974" cy="130800"/>
              </a:xfrm>
            </p:grpSpPr>
            <p:sp>
              <p:nvSpPr>
                <p:cNvPr id="361" name="Google Shape;361;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62" name="Google Shape;362;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363" name="Google Shape;363;p19"/>
            <p:cNvGrpSpPr/>
            <p:nvPr/>
          </p:nvGrpSpPr>
          <p:grpSpPr>
            <a:xfrm>
              <a:off x="5380497" y="2973900"/>
              <a:ext cx="189628" cy="981668"/>
              <a:chOff x="5380497" y="383100"/>
              <a:chExt cx="189628" cy="981668"/>
            </a:xfrm>
          </p:grpSpPr>
          <p:grpSp>
            <p:nvGrpSpPr>
              <p:cNvPr id="364" name="Google Shape;364;p19"/>
              <p:cNvGrpSpPr/>
              <p:nvPr/>
            </p:nvGrpSpPr>
            <p:grpSpPr>
              <a:xfrm>
                <a:off x="5380497" y="383100"/>
                <a:ext cx="187974" cy="130800"/>
                <a:chOff x="4804925" y="764100"/>
                <a:chExt cx="187974" cy="130800"/>
              </a:xfrm>
            </p:grpSpPr>
            <p:sp>
              <p:nvSpPr>
                <p:cNvPr id="365" name="Google Shape;365;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66" name="Google Shape;366;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67" name="Google Shape;367;p19"/>
              <p:cNvGrpSpPr/>
              <p:nvPr/>
            </p:nvGrpSpPr>
            <p:grpSpPr>
              <a:xfrm>
                <a:off x="5382151" y="822110"/>
                <a:ext cx="187974" cy="130800"/>
                <a:chOff x="4804925" y="764100"/>
                <a:chExt cx="187974" cy="130800"/>
              </a:xfrm>
            </p:grpSpPr>
            <p:sp>
              <p:nvSpPr>
                <p:cNvPr id="368" name="Google Shape;368;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69" name="Google Shape;369;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70" name="Google Shape;370;p19"/>
              <p:cNvGrpSpPr/>
              <p:nvPr/>
            </p:nvGrpSpPr>
            <p:grpSpPr>
              <a:xfrm>
                <a:off x="5382151" y="1233968"/>
                <a:ext cx="187974" cy="130800"/>
                <a:chOff x="4804925" y="764100"/>
                <a:chExt cx="187974" cy="130800"/>
              </a:xfrm>
            </p:grpSpPr>
            <p:sp>
              <p:nvSpPr>
                <p:cNvPr id="371" name="Google Shape;371;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72" name="Google Shape;372;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373" name="Google Shape;373;p19"/>
            <p:cNvGrpSpPr/>
            <p:nvPr/>
          </p:nvGrpSpPr>
          <p:grpSpPr>
            <a:xfrm>
              <a:off x="5380497" y="4269300"/>
              <a:ext cx="189628" cy="569810"/>
              <a:chOff x="5380497" y="383100"/>
              <a:chExt cx="189628" cy="569810"/>
            </a:xfrm>
          </p:grpSpPr>
          <p:grpSp>
            <p:nvGrpSpPr>
              <p:cNvPr id="374" name="Google Shape;374;p19"/>
              <p:cNvGrpSpPr/>
              <p:nvPr/>
            </p:nvGrpSpPr>
            <p:grpSpPr>
              <a:xfrm>
                <a:off x="5380497" y="383100"/>
                <a:ext cx="187974" cy="130800"/>
                <a:chOff x="4804925" y="764100"/>
                <a:chExt cx="187974" cy="130800"/>
              </a:xfrm>
            </p:grpSpPr>
            <p:sp>
              <p:nvSpPr>
                <p:cNvPr id="375" name="Google Shape;375;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76" name="Google Shape;376;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77" name="Google Shape;377;p19"/>
              <p:cNvGrpSpPr/>
              <p:nvPr/>
            </p:nvGrpSpPr>
            <p:grpSpPr>
              <a:xfrm>
                <a:off x="5382151" y="822110"/>
                <a:ext cx="187974" cy="130800"/>
                <a:chOff x="4804925" y="764100"/>
                <a:chExt cx="187974" cy="130800"/>
              </a:xfrm>
            </p:grpSpPr>
            <p:sp>
              <p:nvSpPr>
                <p:cNvPr id="378" name="Google Shape;378;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79" name="Google Shape;379;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grpSp>
        <p:nvGrpSpPr>
          <p:cNvPr id="380" name="Google Shape;380;p19"/>
          <p:cNvGrpSpPr/>
          <p:nvPr/>
        </p:nvGrpSpPr>
        <p:grpSpPr>
          <a:xfrm rot="5400000">
            <a:off x="3292843" y="-815956"/>
            <a:ext cx="184470" cy="1814476"/>
            <a:chOff x="5380497" y="383100"/>
            <a:chExt cx="189628" cy="1865210"/>
          </a:xfrm>
        </p:grpSpPr>
        <p:grpSp>
          <p:nvGrpSpPr>
            <p:cNvPr id="381" name="Google Shape;381;p19"/>
            <p:cNvGrpSpPr/>
            <p:nvPr/>
          </p:nvGrpSpPr>
          <p:grpSpPr>
            <a:xfrm>
              <a:off x="5380497" y="383100"/>
              <a:ext cx="189628" cy="981668"/>
              <a:chOff x="5380497" y="383100"/>
              <a:chExt cx="189628" cy="981668"/>
            </a:xfrm>
          </p:grpSpPr>
          <p:grpSp>
            <p:nvGrpSpPr>
              <p:cNvPr id="382" name="Google Shape;382;p19"/>
              <p:cNvGrpSpPr/>
              <p:nvPr/>
            </p:nvGrpSpPr>
            <p:grpSpPr>
              <a:xfrm>
                <a:off x="5380497" y="383100"/>
                <a:ext cx="187974" cy="130800"/>
                <a:chOff x="4804925" y="764100"/>
                <a:chExt cx="187974" cy="130800"/>
              </a:xfrm>
            </p:grpSpPr>
            <p:sp>
              <p:nvSpPr>
                <p:cNvPr id="383" name="Google Shape;383;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84" name="Google Shape;384;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85" name="Google Shape;385;p19"/>
              <p:cNvGrpSpPr/>
              <p:nvPr/>
            </p:nvGrpSpPr>
            <p:grpSpPr>
              <a:xfrm>
                <a:off x="5382151" y="822110"/>
                <a:ext cx="187974" cy="130800"/>
                <a:chOff x="4804925" y="764100"/>
                <a:chExt cx="187974" cy="130800"/>
              </a:xfrm>
            </p:grpSpPr>
            <p:sp>
              <p:nvSpPr>
                <p:cNvPr id="386" name="Google Shape;386;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87" name="Google Shape;387;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88" name="Google Shape;388;p19"/>
              <p:cNvGrpSpPr/>
              <p:nvPr/>
            </p:nvGrpSpPr>
            <p:grpSpPr>
              <a:xfrm>
                <a:off x="5382151" y="1233968"/>
                <a:ext cx="187974" cy="130800"/>
                <a:chOff x="4804925" y="764100"/>
                <a:chExt cx="187974" cy="130800"/>
              </a:xfrm>
            </p:grpSpPr>
            <p:sp>
              <p:nvSpPr>
                <p:cNvPr id="389" name="Google Shape;389;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90" name="Google Shape;390;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391" name="Google Shape;391;p19"/>
            <p:cNvGrpSpPr/>
            <p:nvPr/>
          </p:nvGrpSpPr>
          <p:grpSpPr>
            <a:xfrm>
              <a:off x="5380497" y="1678500"/>
              <a:ext cx="189628" cy="569810"/>
              <a:chOff x="5380497" y="383100"/>
              <a:chExt cx="189628" cy="569810"/>
            </a:xfrm>
          </p:grpSpPr>
          <p:grpSp>
            <p:nvGrpSpPr>
              <p:cNvPr id="392" name="Google Shape;392;p19"/>
              <p:cNvGrpSpPr/>
              <p:nvPr/>
            </p:nvGrpSpPr>
            <p:grpSpPr>
              <a:xfrm>
                <a:off x="5380497" y="383100"/>
                <a:ext cx="187974" cy="130800"/>
                <a:chOff x="4804925" y="764100"/>
                <a:chExt cx="187974" cy="130800"/>
              </a:xfrm>
            </p:grpSpPr>
            <p:sp>
              <p:nvSpPr>
                <p:cNvPr id="393" name="Google Shape;393;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94" name="Google Shape;394;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395" name="Google Shape;395;p19"/>
              <p:cNvGrpSpPr/>
              <p:nvPr/>
            </p:nvGrpSpPr>
            <p:grpSpPr>
              <a:xfrm>
                <a:off x="5382151" y="822110"/>
                <a:ext cx="187974" cy="130800"/>
                <a:chOff x="4804925" y="764100"/>
                <a:chExt cx="187974" cy="130800"/>
              </a:xfrm>
            </p:grpSpPr>
            <p:sp>
              <p:nvSpPr>
                <p:cNvPr id="396" name="Google Shape;396;p19"/>
                <p:cNvSpPr/>
                <p:nvPr/>
              </p:nvSpPr>
              <p:spPr>
                <a:xfrm>
                  <a:off x="4856699" y="764100"/>
                  <a:ext cx="136200" cy="1308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397" name="Google Shape;397;p19"/>
                <p:cNvSpPr/>
                <p:nvPr/>
              </p:nvSpPr>
              <p:spPr>
                <a:xfrm>
                  <a:off x="4804925" y="811200"/>
                  <a:ext cx="61800" cy="36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sp>
        <p:nvSpPr>
          <p:cNvPr id="398" name="Google Shape;398;p19"/>
          <p:cNvSpPr txBox="1"/>
          <p:nvPr>
            <p:ph type="title"/>
          </p:nvPr>
        </p:nvSpPr>
        <p:spPr>
          <a:xfrm>
            <a:off x="423975" y="3065225"/>
            <a:ext cx="1758900" cy="18471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000"/>
              <a:buNone/>
              <a:defRPr b="0"/>
            </a:lvl1pPr>
            <a:lvl2pPr lvl="1">
              <a:spcBef>
                <a:spcPts val="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cxnSp>
        <p:nvCxnSpPr>
          <p:cNvPr id="399" name="Google Shape;399;p19"/>
          <p:cNvCxnSpPr/>
          <p:nvPr/>
        </p:nvCxnSpPr>
        <p:spPr>
          <a:xfrm>
            <a:off x="249750" y="-22275"/>
            <a:ext cx="0" cy="5177400"/>
          </a:xfrm>
          <a:prstGeom prst="straightConnector1">
            <a:avLst/>
          </a:prstGeom>
          <a:noFill/>
          <a:ln cap="flat" cmpd="sng" w="9525">
            <a:solidFill>
              <a:schemeClr val="accent5"/>
            </a:solidFill>
            <a:prstDash val="solid"/>
            <a:round/>
            <a:headEnd len="sm" w="sm" type="none"/>
            <a:tailEnd len="sm" w="sm" type="none"/>
          </a:ln>
        </p:spPr>
      </p:cxnSp>
      <p:cxnSp>
        <p:nvCxnSpPr>
          <p:cNvPr id="400" name="Google Shape;400;p19"/>
          <p:cNvCxnSpPr/>
          <p:nvPr/>
        </p:nvCxnSpPr>
        <p:spPr>
          <a:xfrm>
            <a:off x="177000" y="-14750"/>
            <a:ext cx="0" cy="5158200"/>
          </a:xfrm>
          <a:prstGeom prst="straightConnector1">
            <a:avLst/>
          </a:prstGeom>
          <a:noFill/>
          <a:ln cap="flat" cmpd="sng" w="9525">
            <a:solidFill>
              <a:schemeClr val="accent5"/>
            </a:solidFill>
            <a:prstDash val="solid"/>
            <a:round/>
            <a:headEnd len="sm" w="sm" type="none"/>
            <a:tailEnd len="sm" w="sm" type="none"/>
          </a:ln>
        </p:spPr>
      </p:cxnSp>
      <p:sp>
        <p:nvSpPr>
          <p:cNvPr id="401" name="Google Shape;401;p19"/>
          <p:cNvSpPr txBox="1"/>
          <p:nvPr>
            <p:ph idx="2" type="title"/>
          </p:nvPr>
        </p:nvSpPr>
        <p:spPr>
          <a:xfrm>
            <a:off x="2802725" y="492300"/>
            <a:ext cx="24657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800"/>
              <a:buNone/>
              <a:defRPr b="0" sz="1800"/>
            </a:lvl1pPr>
            <a:lvl2pPr lvl="1">
              <a:lnSpc>
                <a:spcPct val="100000"/>
              </a:lnSpc>
              <a:spcBef>
                <a:spcPts val="0"/>
              </a:spcBef>
              <a:spcAft>
                <a:spcPts val="0"/>
              </a:spcAft>
              <a:buClr>
                <a:schemeClr val="lt1"/>
              </a:buClr>
              <a:buSzPts val="3000"/>
              <a:buNone/>
              <a:defRPr/>
            </a:lvl2pPr>
            <a:lvl3pPr lvl="2">
              <a:lnSpc>
                <a:spcPct val="100000"/>
              </a:lnSpc>
              <a:spcBef>
                <a:spcPts val="0"/>
              </a:spcBef>
              <a:spcAft>
                <a:spcPts val="0"/>
              </a:spcAft>
              <a:buClr>
                <a:schemeClr val="lt1"/>
              </a:buClr>
              <a:buSzPts val="3000"/>
              <a:buNone/>
              <a:defRPr/>
            </a:lvl3pPr>
            <a:lvl4pPr lvl="3">
              <a:lnSpc>
                <a:spcPct val="100000"/>
              </a:lnSpc>
              <a:spcBef>
                <a:spcPts val="0"/>
              </a:spcBef>
              <a:spcAft>
                <a:spcPts val="0"/>
              </a:spcAft>
              <a:buClr>
                <a:schemeClr val="lt1"/>
              </a:buClr>
              <a:buSzPts val="3000"/>
              <a:buNone/>
              <a:defRPr/>
            </a:lvl4pPr>
            <a:lvl5pPr lvl="4">
              <a:lnSpc>
                <a:spcPct val="100000"/>
              </a:lnSpc>
              <a:spcBef>
                <a:spcPts val="0"/>
              </a:spcBef>
              <a:spcAft>
                <a:spcPts val="0"/>
              </a:spcAft>
              <a:buClr>
                <a:schemeClr val="lt1"/>
              </a:buClr>
              <a:buSzPts val="3000"/>
              <a:buNone/>
              <a:defRPr/>
            </a:lvl5pPr>
            <a:lvl6pPr lvl="5">
              <a:lnSpc>
                <a:spcPct val="100000"/>
              </a:lnSpc>
              <a:spcBef>
                <a:spcPts val="0"/>
              </a:spcBef>
              <a:spcAft>
                <a:spcPts val="0"/>
              </a:spcAft>
              <a:buClr>
                <a:schemeClr val="lt1"/>
              </a:buClr>
              <a:buSzPts val="3000"/>
              <a:buNone/>
              <a:defRPr/>
            </a:lvl6pPr>
            <a:lvl7pPr lvl="6">
              <a:lnSpc>
                <a:spcPct val="100000"/>
              </a:lnSpc>
              <a:spcBef>
                <a:spcPts val="0"/>
              </a:spcBef>
              <a:spcAft>
                <a:spcPts val="0"/>
              </a:spcAft>
              <a:buClr>
                <a:schemeClr val="lt1"/>
              </a:buClr>
              <a:buSzPts val="3000"/>
              <a:buNone/>
              <a:defRPr/>
            </a:lvl7pPr>
            <a:lvl8pPr lvl="7">
              <a:lnSpc>
                <a:spcPct val="100000"/>
              </a:lnSpc>
              <a:spcBef>
                <a:spcPts val="0"/>
              </a:spcBef>
              <a:spcAft>
                <a:spcPts val="0"/>
              </a:spcAft>
              <a:buClr>
                <a:schemeClr val="lt1"/>
              </a:buClr>
              <a:buSzPts val="3000"/>
              <a:buNone/>
              <a:defRPr/>
            </a:lvl8pPr>
            <a:lvl9pPr lvl="8">
              <a:lnSpc>
                <a:spcPct val="100000"/>
              </a:lnSpc>
              <a:spcBef>
                <a:spcPts val="0"/>
              </a:spcBef>
              <a:spcAft>
                <a:spcPts val="0"/>
              </a:spcAft>
              <a:buClr>
                <a:schemeClr val="lt1"/>
              </a:buClr>
              <a:buSzPts val="3000"/>
              <a:buNone/>
              <a:defRPr/>
            </a:lvl9pPr>
          </a:lstStyle>
          <a:p/>
        </p:txBody>
      </p:sp>
      <p:sp>
        <p:nvSpPr>
          <p:cNvPr id="402" name="Google Shape;402;p19"/>
          <p:cNvSpPr txBox="1"/>
          <p:nvPr>
            <p:ph idx="3" type="body"/>
          </p:nvPr>
        </p:nvSpPr>
        <p:spPr>
          <a:xfrm>
            <a:off x="6214525" y="1001400"/>
            <a:ext cx="2465700" cy="1346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403" name="Google Shape;403;p19"/>
          <p:cNvSpPr txBox="1"/>
          <p:nvPr>
            <p:ph idx="4" type="title"/>
          </p:nvPr>
        </p:nvSpPr>
        <p:spPr>
          <a:xfrm>
            <a:off x="6214750" y="492300"/>
            <a:ext cx="24657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800"/>
              <a:buNone/>
              <a:defRPr b="0" sz="1800"/>
            </a:lvl1pPr>
            <a:lvl2pPr lvl="1">
              <a:lnSpc>
                <a:spcPct val="100000"/>
              </a:lnSpc>
              <a:spcBef>
                <a:spcPts val="0"/>
              </a:spcBef>
              <a:spcAft>
                <a:spcPts val="0"/>
              </a:spcAft>
              <a:buClr>
                <a:schemeClr val="lt1"/>
              </a:buClr>
              <a:buSzPts val="3000"/>
              <a:buNone/>
              <a:defRPr/>
            </a:lvl2pPr>
            <a:lvl3pPr lvl="2">
              <a:lnSpc>
                <a:spcPct val="100000"/>
              </a:lnSpc>
              <a:spcBef>
                <a:spcPts val="0"/>
              </a:spcBef>
              <a:spcAft>
                <a:spcPts val="0"/>
              </a:spcAft>
              <a:buClr>
                <a:schemeClr val="lt1"/>
              </a:buClr>
              <a:buSzPts val="3000"/>
              <a:buNone/>
              <a:defRPr/>
            </a:lvl3pPr>
            <a:lvl4pPr lvl="3">
              <a:lnSpc>
                <a:spcPct val="100000"/>
              </a:lnSpc>
              <a:spcBef>
                <a:spcPts val="0"/>
              </a:spcBef>
              <a:spcAft>
                <a:spcPts val="0"/>
              </a:spcAft>
              <a:buClr>
                <a:schemeClr val="lt1"/>
              </a:buClr>
              <a:buSzPts val="3000"/>
              <a:buNone/>
              <a:defRPr/>
            </a:lvl4pPr>
            <a:lvl5pPr lvl="4">
              <a:lnSpc>
                <a:spcPct val="100000"/>
              </a:lnSpc>
              <a:spcBef>
                <a:spcPts val="0"/>
              </a:spcBef>
              <a:spcAft>
                <a:spcPts val="0"/>
              </a:spcAft>
              <a:buClr>
                <a:schemeClr val="lt1"/>
              </a:buClr>
              <a:buSzPts val="3000"/>
              <a:buNone/>
              <a:defRPr/>
            </a:lvl5pPr>
            <a:lvl6pPr lvl="5">
              <a:lnSpc>
                <a:spcPct val="100000"/>
              </a:lnSpc>
              <a:spcBef>
                <a:spcPts val="0"/>
              </a:spcBef>
              <a:spcAft>
                <a:spcPts val="0"/>
              </a:spcAft>
              <a:buClr>
                <a:schemeClr val="lt1"/>
              </a:buClr>
              <a:buSzPts val="3000"/>
              <a:buNone/>
              <a:defRPr/>
            </a:lvl6pPr>
            <a:lvl7pPr lvl="6">
              <a:lnSpc>
                <a:spcPct val="100000"/>
              </a:lnSpc>
              <a:spcBef>
                <a:spcPts val="0"/>
              </a:spcBef>
              <a:spcAft>
                <a:spcPts val="0"/>
              </a:spcAft>
              <a:buClr>
                <a:schemeClr val="lt1"/>
              </a:buClr>
              <a:buSzPts val="3000"/>
              <a:buNone/>
              <a:defRPr/>
            </a:lvl7pPr>
            <a:lvl8pPr lvl="7">
              <a:lnSpc>
                <a:spcPct val="100000"/>
              </a:lnSpc>
              <a:spcBef>
                <a:spcPts val="0"/>
              </a:spcBef>
              <a:spcAft>
                <a:spcPts val="0"/>
              </a:spcAft>
              <a:buClr>
                <a:schemeClr val="lt1"/>
              </a:buClr>
              <a:buSzPts val="3000"/>
              <a:buNone/>
              <a:defRPr/>
            </a:lvl8pPr>
            <a:lvl9pPr lvl="8">
              <a:lnSpc>
                <a:spcPct val="100000"/>
              </a:lnSpc>
              <a:spcBef>
                <a:spcPts val="0"/>
              </a:spcBef>
              <a:spcAft>
                <a:spcPts val="0"/>
              </a:spcAft>
              <a:buClr>
                <a:schemeClr val="lt1"/>
              </a:buClr>
              <a:buSzPts val="3000"/>
              <a:buNone/>
              <a:defRPr/>
            </a:lvl9pPr>
          </a:lstStyle>
          <a:p/>
        </p:txBody>
      </p:sp>
      <p:sp>
        <p:nvSpPr>
          <p:cNvPr id="404" name="Google Shape;404;p19"/>
          <p:cNvSpPr txBox="1"/>
          <p:nvPr>
            <p:ph idx="5" type="body"/>
          </p:nvPr>
        </p:nvSpPr>
        <p:spPr>
          <a:xfrm>
            <a:off x="2802500" y="3442350"/>
            <a:ext cx="2465700" cy="1346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405" name="Google Shape;405;p19"/>
          <p:cNvSpPr txBox="1"/>
          <p:nvPr>
            <p:ph idx="6" type="title"/>
          </p:nvPr>
        </p:nvSpPr>
        <p:spPr>
          <a:xfrm>
            <a:off x="2802725" y="2933250"/>
            <a:ext cx="24657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800"/>
              <a:buNone/>
              <a:defRPr b="0" sz="1800"/>
            </a:lvl1pPr>
            <a:lvl2pPr lvl="1">
              <a:lnSpc>
                <a:spcPct val="100000"/>
              </a:lnSpc>
              <a:spcBef>
                <a:spcPts val="0"/>
              </a:spcBef>
              <a:spcAft>
                <a:spcPts val="0"/>
              </a:spcAft>
              <a:buClr>
                <a:schemeClr val="lt1"/>
              </a:buClr>
              <a:buSzPts val="3000"/>
              <a:buNone/>
              <a:defRPr/>
            </a:lvl2pPr>
            <a:lvl3pPr lvl="2">
              <a:lnSpc>
                <a:spcPct val="100000"/>
              </a:lnSpc>
              <a:spcBef>
                <a:spcPts val="0"/>
              </a:spcBef>
              <a:spcAft>
                <a:spcPts val="0"/>
              </a:spcAft>
              <a:buClr>
                <a:schemeClr val="lt1"/>
              </a:buClr>
              <a:buSzPts val="3000"/>
              <a:buNone/>
              <a:defRPr/>
            </a:lvl3pPr>
            <a:lvl4pPr lvl="3">
              <a:lnSpc>
                <a:spcPct val="100000"/>
              </a:lnSpc>
              <a:spcBef>
                <a:spcPts val="0"/>
              </a:spcBef>
              <a:spcAft>
                <a:spcPts val="0"/>
              </a:spcAft>
              <a:buClr>
                <a:schemeClr val="lt1"/>
              </a:buClr>
              <a:buSzPts val="3000"/>
              <a:buNone/>
              <a:defRPr/>
            </a:lvl4pPr>
            <a:lvl5pPr lvl="4">
              <a:lnSpc>
                <a:spcPct val="100000"/>
              </a:lnSpc>
              <a:spcBef>
                <a:spcPts val="0"/>
              </a:spcBef>
              <a:spcAft>
                <a:spcPts val="0"/>
              </a:spcAft>
              <a:buClr>
                <a:schemeClr val="lt1"/>
              </a:buClr>
              <a:buSzPts val="3000"/>
              <a:buNone/>
              <a:defRPr/>
            </a:lvl5pPr>
            <a:lvl6pPr lvl="5">
              <a:lnSpc>
                <a:spcPct val="100000"/>
              </a:lnSpc>
              <a:spcBef>
                <a:spcPts val="0"/>
              </a:spcBef>
              <a:spcAft>
                <a:spcPts val="0"/>
              </a:spcAft>
              <a:buClr>
                <a:schemeClr val="lt1"/>
              </a:buClr>
              <a:buSzPts val="3000"/>
              <a:buNone/>
              <a:defRPr/>
            </a:lvl6pPr>
            <a:lvl7pPr lvl="6">
              <a:lnSpc>
                <a:spcPct val="100000"/>
              </a:lnSpc>
              <a:spcBef>
                <a:spcPts val="0"/>
              </a:spcBef>
              <a:spcAft>
                <a:spcPts val="0"/>
              </a:spcAft>
              <a:buClr>
                <a:schemeClr val="lt1"/>
              </a:buClr>
              <a:buSzPts val="3000"/>
              <a:buNone/>
              <a:defRPr/>
            </a:lvl7pPr>
            <a:lvl8pPr lvl="7">
              <a:lnSpc>
                <a:spcPct val="100000"/>
              </a:lnSpc>
              <a:spcBef>
                <a:spcPts val="0"/>
              </a:spcBef>
              <a:spcAft>
                <a:spcPts val="0"/>
              </a:spcAft>
              <a:buClr>
                <a:schemeClr val="lt1"/>
              </a:buClr>
              <a:buSzPts val="3000"/>
              <a:buNone/>
              <a:defRPr/>
            </a:lvl8pPr>
            <a:lvl9pPr lvl="8">
              <a:lnSpc>
                <a:spcPct val="100000"/>
              </a:lnSpc>
              <a:spcBef>
                <a:spcPts val="0"/>
              </a:spcBef>
              <a:spcAft>
                <a:spcPts val="0"/>
              </a:spcAft>
              <a:buClr>
                <a:schemeClr val="lt1"/>
              </a:buClr>
              <a:buSzPts val="3000"/>
              <a:buNone/>
              <a:defRPr/>
            </a:lvl9pPr>
          </a:lstStyle>
          <a:p/>
        </p:txBody>
      </p:sp>
      <p:sp>
        <p:nvSpPr>
          <p:cNvPr id="406" name="Google Shape;406;p19"/>
          <p:cNvSpPr txBox="1"/>
          <p:nvPr>
            <p:ph idx="7" type="body"/>
          </p:nvPr>
        </p:nvSpPr>
        <p:spPr>
          <a:xfrm>
            <a:off x="6214525" y="3442350"/>
            <a:ext cx="2465700" cy="1346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407" name="Google Shape;407;p19"/>
          <p:cNvSpPr txBox="1"/>
          <p:nvPr>
            <p:ph idx="8" type="title"/>
          </p:nvPr>
        </p:nvSpPr>
        <p:spPr>
          <a:xfrm>
            <a:off x="6214750" y="2933250"/>
            <a:ext cx="24657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800"/>
              <a:buNone/>
              <a:defRPr b="0" sz="1800"/>
            </a:lvl1pPr>
            <a:lvl2pPr lvl="1">
              <a:lnSpc>
                <a:spcPct val="100000"/>
              </a:lnSpc>
              <a:spcBef>
                <a:spcPts val="0"/>
              </a:spcBef>
              <a:spcAft>
                <a:spcPts val="0"/>
              </a:spcAft>
              <a:buClr>
                <a:schemeClr val="lt1"/>
              </a:buClr>
              <a:buSzPts val="3000"/>
              <a:buNone/>
              <a:defRPr/>
            </a:lvl2pPr>
            <a:lvl3pPr lvl="2">
              <a:lnSpc>
                <a:spcPct val="100000"/>
              </a:lnSpc>
              <a:spcBef>
                <a:spcPts val="0"/>
              </a:spcBef>
              <a:spcAft>
                <a:spcPts val="0"/>
              </a:spcAft>
              <a:buClr>
                <a:schemeClr val="lt1"/>
              </a:buClr>
              <a:buSzPts val="3000"/>
              <a:buNone/>
              <a:defRPr/>
            </a:lvl3pPr>
            <a:lvl4pPr lvl="3">
              <a:lnSpc>
                <a:spcPct val="100000"/>
              </a:lnSpc>
              <a:spcBef>
                <a:spcPts val="0"/>
              </a:spcBef>
              <a:spcAft>
                <a:spcPts val="0"/>
              </a:spcAft>
              <a:buClr>
                <a:schemeClr val="lt1"/>
              </a:buClr>
              <a:buSzPts val="3000"/>
              <a:buNone/>
              <a:defRPr/>
            </a:lvl4pPr>
            <a:lvl5pPr lvl="4">
              <a:lnSpc>
                <a:spcPct val="100000"/>
              </a:lnSpc>
              <a:spcBef>
                <a:spcPts val="0"/>
              </a:spcBef>
              <a:spcAft>
                <a:spcPts val="0"/>
              </a:spcAft>
              <a:buClr>
                <a:schemeClr val="lt1"/>
              </a:buClr>
              <a:buSzPts val="3000"/>
              <a:buNone/>
              <a:defRPr/>
            </a:lvl5pPr>
            <a:lvl6pPr lvl="5">
              <a:lnSpc>
                <a:spcPct val="100000"/>
              </a:lnSpc>
              <a:spcBef>
                <a:spcPts val="0"/>
              </a:spcBef>
              <a:spcAft>
                <a:spcPts val="0"/>
              </a:spcAft>
              <a:buClr>
                <a:schemeClr val="lt1"/>
              </a:buClr>
              <a:buSzPts val="3000"/>
              <a:buNone/>
              <a:defRPr/>
            </a:lvl6pPr>
            <a:lvl7pPr lvl="6">
              <a:lnSpc>
                <a:spcPct val="100000"/>
              </a:lnSpc>
              <a:spcBef>
                <a:spcPts val="0"/>
              </a:spcBef>
              <a:spcAft>
                <a:spcPts val="0"/>
              </a:spcAft>
              <a:buClr>
                <a:schemeClr val="lt1"/>
              </a:buClr>
              <a:buSzPts val="3000"/>
              <a:buNone/>
              <a:defRPr/>
            </a:lvl7pPr>
            <a:lvl8pPr lvl="7">
              <a:lnSpc>
                <a:spcPct val="100000"/>
              </a:lnSpc>
              <a:spcBef>
                <a:spcPts val="0"/>
              </a:spcBef>
              <a:spcAft>
                <a:spcPts val="0"/>
              </a:spcAft>
              <a:buClr>
                <a:schemeClr val="lt1"/>
              </a:buClr>
              <a:buSzPts val="3000"/>
              <a:buNone/>
              <a:defRPr/>
            </a:lvl8pPr>
            <a:lvl9pPr lvl="8">
              <a:lnSpc>
                <a:spcPct val="100000"/>
              </a:lnSpc>
              <a:spcBef>
                <a:spcPts val="0"/>
              </a:spcBef>
              <a:spcAft>
                <a:spcPts val="0"/>
              </a:spcAft>
              <a:buClr>
                <a:schemeClr val="lt1"/>
              </a:buClr>
              <a:buSzPts val="30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en Agenda 1">
  <p:cSld name="BLANK_1_1_1_1_1_1_1_1_1_3">
    <p:bg>
      <p:bgPr>
        <a:solidFill>
          <a:srgbClr val="343534"/>
        </a:solidFill>
      </p:bgPr>
    </p:bg>
    <p:spTree>
      <p:nvGrpSpPr>
        <p:cNvPr id="408" name="Shape 408"/>
        <p:cNvGrpSpPr/>
        <p:nvPr/>
      </p:nvGrpSpPr>
      <p:grpSpPr>
        <a:xfrm>
          <a:off x="0" y="0"/>
          <a:ext cx="0" cy="0"/>
          <a:chOff x="0" y="0"/>
          <a:chExt cx="0" cy="0"/>
        </a:xfrm>
      </p:grpSpPr>
      <p:sp>
        <p:nvSpPr>
          <p:cNvPr id="409" name="Google Shape;409;p20"/>
          <p:cNvSpPr/>
          <p:nvPr/>
        </p:nvSpPr>
        <p:spPr>
          <a:xfrm>
            <a:off x="995475" y="201175"/>
            <a:ext cx="7341600" cy="4557600"/>
          </a:xfrm>
          <a:prstGeom prst="rect">
            <a:avLst/>
          </a:prstGeom>
          <a:solidFill>
            <a:srgbClr val="34353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10" name="Google Shape;410;p20"/>
          <p:cNvSpPr/>
          <p:nvPr/>
        </p:nvSpPr>
        <p:spPr>
          <a:xfrm>
            <a:off x="1128250" y="276575"/>
            <a:ext cx="7108800" cy="45177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11" name="Google Shape;411;p20"/>
          <p:cNvSpPr/>
          <p:nvPr/>
        </p:nvSpPr>
        <p:spPr>
          <a:xfrm>
            <a:off x="4407875" y="312925"/>
            <a:ext cx="3729600" cy="45177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League Spartan SemiBold"/>
              <a:ea typeface="League Spartan SemiBold"/>
              <a:cs typeface="League Spartan SemiBold"/>
              <a:sym typeface="League Spartan SemiBold"/>
            </a:endParaRPr>
          </a:p>
        </p:txBody>
      </p:sp>
      <p:sp>
        <p:nvSpPr>
          <p:cNvPr id="412" name="Google Shape;412;p20"/>
          <p:cNvSpPr/>
          <p:nvPr/>
        </p:nvSpPr>
        <p:spPr>
          <a:xfrm>
            <a:off x="1217200" y="312875"/>
            <a:ext cx="3165000" cy="45177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nvGrpSpPr>
          <p:cNvPr id="413" name="Google Shape;413;p20"/>
          <p:cNvGrpSpPr/>
          <p:nvPr/>
        </p:nvGrpSpPr>
        <p:grpSpPr>
          <a:xfrm>
            <a:off x="4222205" y="390105"/>
            <a:ext cx="366115" cy="4334807"/>
            <a:chOff x="3473077" y="259175"/>
            <a:chExt cx="366115" cy="4334807"/>
          </a:xfrm>
        </p:grpSpPr>
        <p:grpSp>
          <p:nvGrpSpPr>
            <p:cNvPr id="414" name="Google Shape;414;p20"/>
            <p:cNvGrpSpPr/>
            <p:nvPr/>
          </p:nvGrpSpPr>
          <p:grpSpPr>
            <a:xfrm rot="10800000">
              <a:off x="3473077" y="259175"/>
              <a:ext cx="184470" cy="4334807"/>
              <a:chOff x="5380497" y="383100"/>
              <a:chExt cx="189628" cy="4456010"/>
            </a:xfrm>
          </p:grpSpPr>
          <p:grpSp>
            <p:nvGrpSpPr>
              <p:cNvPr id="415" name="Google Shape;415;p20"/>
              <p:cNvGrpSpPr/>
              <p:nvPr/>
            </p:nvGrpSpPr>
            <p:grpSpPr>
              <a:xfrm>
                <a:off x="5380497" y="383100"/>
                <a:ext cx="189628" cy="981668"/>
                <a:chOff x="5380497" y="383100"/>
                <a:chExt cx="189628" cy="981668"/>
              </a:xfrm>
            </p:grpSpPr>
            <p:grpSp>
              <p:nvGrpSpPr>
                <p:cNvPr id="416" name="Google Shape;416;p20"/>
                <p:cNvGrpSpPr/>
                <p:nvPr/>
              </p:nvGrpSpPr>
              <p:grpSpPr>
                <a:xfrm>
                  <a:off x="5380497" y="383100"/>
                  <a:ext cx="187974" cy="130800"/>
                  <a:chOff x="4804925" y="764100"/>
                  <a:chExt cx="187974" cy="130800"/>
                </a:xfrm>
              </p:grpSpPr>
              <p:sp>
                <p:nvSpPr>
                  <p:cNvPr id="417" name="Google Shape;417;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18" name="Google Shape;418;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19" name="Google Shape;419;p20"/>
                <p:cNvGrpSpPr/>
                <p:nvPr/>
              </p:nvGrpSpPr>
              <p:grpSpPr>
                <a:xfrm>
                  <a:off x="5382151" y="822110"/>
                  <a:ext cx="187974" cy="130800"/>
                  <a:chOff x="4804925" y="764100"/>
                  <a:chExt cx="187974" cy="130800"/>
                </a:xfrm>
              </p:grpSpPr>
              <p:sp>
                <p:nvSpPr>
                  <p:cNvPr id="420" name="Google Shape;420;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21" name="Google Shape;421;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22" name="Google Shape;422;p20"/>
                <p:cNvGrpSpPr/>
                <p:nvPr/>
              </p:nvGrpSpPr>
              <p:grpSpPr>
                <a:xfrm>
                  <a:off x="5382151" y="1233968"/>
                  <a:ext cx="187974" cy="130800"/>
                  <a:chOff x="4804925" y="764100"/>
                  <a:chExt cx="187974" cy="130800"/>
                </a:xfrm>
              </p:grpSpPr>
              <p:sp>
                <p:nvSpPr>
                  <p:cNvPr id="423" name="Google Shape;423;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24" name="Google Shape;424;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425" name="Google Shape;425;p20"/>
              <p:cNvGrpSpPr/>
              <p:nvPr/>
            </p:nvGrpSpPr>
            <p:grpSpPr>
              <a:xfrm>
                <a:off x="5380497" y="1678500"/>
                <a:ext cx="189628" cy="981668"/>
                <a:chOff x="5380497" y="383100"/>
                <a:chExt cx="189628" cy="981668"/>
              </a:xfrm>
            </p:grpSpPr>
            <p:grpSp>
              <p:nvGrpSpPr>
                <p:cNvPr id="426" name="Google Shape;426;p20"/>
                <p:cNvGrpSpPr/>
                <p:nvPr/>
              </p:nvGrpSpPr>
              <p:grpSpPr>
                <a:xfrm>
                  <a:off x="5380497" y="383100"/>
                  <a:ext cx="187974" cy="130800"/>
                  <a:chOff x="4804925" y="764100"/>
                  <a:chExt cx="187974" cy="130800"/>
                </a:xfrm>
              </p:grpSpPr>
              <p:sp>
                <p:nvSpPr>
                  <p:cNvPr id="427" name="Google Shape;427;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28" name="Google Shape;428;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29" name="Google Shape;429;p20"/>
                <p:cNvGrpSpPr/>
                <p:nvPr/>
              </p:nvGrpSpPr>
              <p:grpSpPr>
                <a:xfrm>
                  <a:off x="5382151" y="822110"/>
                  <a:ext cx="187974" cy="130800"/>
                  <a:chOff x="4804925" y="764100"/>
                  <a:chExt cx="187974" cy="130800"/>
                </a:xfrm>
              </p:grpSpPr>
              <p:sp>
                <p:nvSpPr>
                  <p:cNvPr id="430" name="Google Shape;430;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31" name="Google Shape;431;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32" name="Google Shape;432;p20"/>
                <p:cNvGrpSpPr/>
                <p:nvPr/>
              </p:nvGrpSpPr>
              <p:grpSpPr>
                <a:xfrm>
                  <a:off x="5382151" y="1233968"/>
                  <a:ext cx="187974" cy="130800"/>
                  <a:chOff x="4804925" y="764100"/>
                  <a:chExt cx="187974" cy="130800"/>
                </a:xfrm>
              </p:grpSpPr>
              <p:sp>
                <p:nvSpPr>
                  <p:cNvPr id="433" name="Google Shape;433;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34" name="Google Shape;434;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435" name="Google Shape;435;p20"/>
              <p:cNvGrpSpPr/>
              <p:nvPr/>
            </p:nvGrpSpPr>
            <p:grpSpPr>
              <a:xfrm>
                <a:off x="5380497" y="2973900"/>
                <a:ext cx="189628" cy="981668"/>
                <a:chOff x="5380497" y="383100"/>
                <a:chExt cx="189628" cy="981668"/>
              </a:xfrm>
            </p:grpSpPr>
            <p:grpSp>
              <p:nvGrpSpPr>
                <p:cNvPr id="436" name="Google Shape;436;p20"/>
                <p:cNvGrpSpPr/>
                <p:nvPr/>
              </p:nvGrpSpPr>
              <p:grpSpPr>
                <a:xfrm>
                  <a:off x="5380497" y="383100"/>
                  <a:ext cx="187974" cy="130800"/>
                  <a:chOff x="4804925" y="764100"/>
                  <a:chExt cx="187974" cy="130800"/>
                </a:xfrm>
              </p:grpSpPr>
              <p:sp>
                <p:nvSpPr>
                  <p:cNvPr id="437" name="Google Shape;437;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38" name="Google Shape;438;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39" name="Google Shape;439;p20"/>
                <p:cNvGrpSpPr/>
                <p:nvPr/>
              </p:nvGrpSpPr>
              <p:grpSpPr>
                <a:xfrm>
                  <a:off x="5382151" y="822110"/>
                  <a:ext cx="187974" cy="130800"/>
                  <a:chOff x="4804925" y="764100"/>
                  <a:chExt cx="187974" cy="130800"/>
                </a:xfrm>
              </p:grpSpPr>
              <p:sp>
                <p:nvSpPr>
                  <p:cNvPr id="440" name="Google Shape;440;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41" name="Google Shape;441;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42" name="Google Shape;442;p20"/>
                <p:cNvGrpSpPr/>
                <p:nvPr/>
              </p:nvGrpSpPr>
              <p:grpSpPr>
                <a:xfrm>
                  <a:off x="5382151" y="1233968"/>
                  <a:ext cx="187974" cy="130800"/>
                  <a:chOff x="4804925" y="764100"/>
                  <a:chExt cx="187974" cy="130800"/>
                </a:xfrm>
              </p:grpSpPr>
              <p:sp>
                <p:nvSpPr>
                  <p:cNvPr id="443" name="Google Shape;443;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44" name="Google Shape;444;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445" name="Google Shape;445;p20"/>
              <p:cNvGrpSpPr/>
              <p:nvPr/>
            </p:nvGrpSpPr>
            <p:grpSpPr>
              <a:xfrm>
                <a:off x="5380497" y="4269300"/>
                <a:ext cx="189628" cy="569810"/>
                <a:chOff x="5380497" y="383100"/>
                <a:chExt cx="189628" cy="569810"/>
              </a:xfrm>
            </p:grpSpPr>
            <p:grpSp>
              <p:nvGrpSpPr>
                <p:cNvPr id="446" name="Google Shape;446;p20"/>
                <p:cNvGrpSpPr/>
                <p:nvPr/>
              </p:nvGrpSpPr>
              <p:grpSpPr>
                <a:xfrm>
                  <a:off x="5380497" y="383100"/>
                  <a:ext cx="187974" cy="130800"/>
                  <a:chOff x="4804925" y="764100"/>
                  <a:chExt cx="187974" cy="130800"/>
                </a:xfrm>
              </p:grpSpPr>
              <p:sp>
                <p:nvSpPr>
                  <p:cNvPr id="447" name="Google Shape;447;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48" name="Google Shape;448;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49" name="Google Shape;449;p20"/>
                <p:cNvGrpSpPr/>
                <p:nvPr/>
              </p:nvGrpSpPr>
              <p:grpSpPr>
                <a:xfrm>
                  <a:off x="5382151" y="822110"/>
                  <a:ext cx="187974" cy="130800"/>
                  <a:chOff x="4804925" y="764100"/>
                  <a:chExt cx="187974" cy="130800"/>
                </a:xfrm>
              </p:grpSpPr>
              <p:sp>
                <p:nvSpPr>
                  <p:cNvPr id="450" name="Google Shape;450;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51" name="Google Shape;451;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grpSp>
          <p:nvGrpSpPr>
            <p:cNvPr id="452" name="Google Shape;452;p20"/>
            <p:cNvGrpSpPr/>
            <p:nvPr/>
          </p:nvGrpSpPr>
          <p:grpSpPr>
            <a:xfrm flipH="1" rot="10800000">
              <a:off x="3654721" y="259175"/>
              <a:ext cx="184470" cy="4334807"/>
              <a:chOff x="5380497" y="383100"/>
              <a:chExt cx="189628" cy="4456010"/>
            </a:xfrm>
          </p:grpSpPr>
          <p:grpSp>
            <p:nvGrpSpPr>
              <p:cNvPr id="453" name="Google Shape;453;p20"/>
              <p:cNvGrpSpPr/>
              <p:nvPr/>
            </p:nvGrpSpPr>
            <p:grpSpPr>
              <a:xfrm>
                <a:off x="5380497" y="383100"/>
                <a:ext cx="189628" cy="981668"/>
                <a:chOff x="5380497" y="383100"/>
                <a:chExt cx="189628" cy="981668"/>
              </a:xfrm>
            </p:grpSpPr>
            <p:grpSp>
              <p:nvGrpSpPr>
                <p:cNvPr id="454" name="Google Shape;454;p20"/>
                <p:cNvGrpSpPr/>
                <p:nvPr/>
              </p:nvGrpSpPr>
              <p:grpSpPr>
                <a:xfrm>
                  <a:off x="5380497" y="383100"/>
                  <a:ext cx="187974" cy="130800"/>
                  <a:chOff x="4804925" y="764100"/>
                  <a:chExt cx="187974" cy="130800"/>
                </a:xfrm>
              </p:grpSpPr>
              <p:sp>
                <p:nvSpPr>
                  <p:cNvPr id="455" name="Google Shape;455;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56" name="Google Shape;456;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57" name="Google Shape;457;p20"/>
                <p:cNvGrpSpPr/>
                <p:nvPr/>
              </p:nvGrpSpPr>
              <p:grpSpPr>
                <a:xfrm>
                  <a:off x="5382151" y="822110"/>
                  <a:ext cx="187974" cy="130800"/>
                  <a:chOff x="4804925" y="764100"/>
                  <a:chExt cx="187974" cy="130800"/>
                </a:xfrm>
              </p:grpSpPr>
              <p:sp>
                <p:nvSpPr>
                  <p:cNvPr id="458" name="Google Shape;458;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59" name="Google Shape;459;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60" name="Google Shape;460;p20"/>
                <p:cNvGrpSpPr/>
                <p:nvPr/>
              </p:nvGrpSpPr>
              <p:grpSpPr>
                <a:xfrm>
                  <a:off x="5382151" y="1233968"/>
                  <a:ext cx="187974" cy="130800"/>
                  <a:chOff x="4804925" y="764100"/>
                  <a:chExt cx="187974" cy="130800"/>
                </a:xfrm>
              </p:grpSpPr>
              <p:sp>
                <p:nvSpPr>
                  <p:cNvPr id="461" name="Google Shape;461;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62" name="Google Shape;462;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463" name="Google Shape;463;p20"/>
              <p:cNvGrpSpPr/>
              <p:nvPr/>
            </p:nvGrpSpPr>
            <p:grpSpPr>
              <a:xfrm>
                <a:off x="5380497" y="1678500"/>
                <a:ext cx="189628" cy="981668"/>
                <a:chOff x="5380497" y="383100"/>
                <a:chExt cx="189628" cy="981668"/>
              </a:xfrm>
            </p:grpSpPr>
            <p:grpSp>
              <p:nvGrpSpPr>
                <p:cNvPr id="464" name="Google Shape;464;p20"/>
                <p:cNvGrpSpPr/>
                <p:nvPr/>
              </p:nvGrpSpPr>
              <p:grpSpPr>
                <a:xfrm>
                  <a:off x="5380497" y="383100"/>
                  <a:ext cx="187974" cy="130800"/>
                  <a:chOff x="4804925" y="764100"/>
                  <a:chExt cx="187974" cy="130800"/>
                </a:xfrm>
              </p:grpSpPr>
              <p:sp>
                <p:nvSpPr>
                  <p:cNvPr id="465" name="Google Shape;465;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66" name="Google Shape;466;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67" name="Google Shape;467;p20"/>
                <p:cNvGrpSpPr/>
                <p:nvPr/>
              </p:nvGrpSpPr>
              <p:grpSpPr>
                <a:xfrm>
                  <a:off x="5382151" y="822110"/>
                  <a:ext cx="187974" cy="130800"/>
                  <a:chOff x="4804925" y="764100"/>
                  <a:chExt cx="187974" cy="130800"/>
                </a:xfrm>
              </p:grpSpPr>
              <p:sp>
                <p:nvSpPr>
                  <p:cNvPr id="468" name="Google Shape;468;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69" name="Google Shape;469;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70" name="Google Shape;470;p20"/>
                <p:cNvGrpSpPr/>
                <p:nvPr/>
              </p:nvGrpSpPr>
              <p:grpSpPr>
                <a:xfrm>
                  <a:off x="5382151" y="1233968"/>
                  <a:ext cx="187974" cy="130800"/>
                  <a:chOff x="4804925" y="764100"/>
                  <a:chExt cx="187974" cy="130800"/>
                </a:xfrm>
              </p:grpSpPr>
              <p:sp>
                <p:nvSpPr>
                  <p:cNvPr id="471" name="Google Shape;471;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72" name="Google Shape;472;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473" name="Google Shape;473;p20"/>
              <p:cNvGrpSpPr/>
              <p:nvPr/>
            </p:nvGrpSpPr>
            <p:grpSpPr>
              <a:xfrm>
                <a:off x="5380497" y="2973900"/>
                <a:ext cx="189628" cy="981668"/>
                <a:chOff x="5380497" y="383100"/>
                <a:chExt cx="189628" cy="981668"/>
              </a:xfrm>
            </p:grpSpPr>
            <p:grpSp>
              <p:nvGrpSpPr>
                <p:cNvPr id="474" name="Google Shape;474;p20"/>
                <p:cNvGrpSpPr/>
                <p:nvPr/>
              </p:nvGrpSpPr>
              <p:grpSpPr>
                <a:xfrm>
                  <a:off x="5380497" y="383100"/>
                  <a:ext cx="187974" cy="130800"/>
                  <a:chOff x="4804925" y="764100"/>
                  <a:chExt cx="187974" cy="130800"/>
                </a:xfrm>
              </p:grpSpPr>
              <p:sp>
                <p:nvSpPr>
                  <p:cNvPr id="475" name="Google Shape;475;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76" name="Google Shape;476;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77" name="Google Shape;477;p20"/>
                <p:cNvGrpSpPr/>
                <p:nvPr/>
              </p:nvGrpSpPr>
              <p:grpSpPr>
                <a:xfrm>
                  <a:off x="5382151" y="822110"/>
                  <a:ext cx="187974" cy="130800"/>
                  <a:chOff x="4804925" y="764100"/>
                  <a:chExt cx="187974" cy="130800"/>
                </a:xfrm>
              </p:grpSpPr>
              <p:sp>
                <p:nvSpPr>
                  <p:cNvPr id="478" name="Google Shape;478;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79" name="Google Shape;479;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80" name="Google Shape;480;p20"/>
                <p:cNvGrpSpPr/>
                <p:nvPr/>
              </p:nvGrpSpPr>
              <p:grpSpPr>
                <a:xfrm>
                  <a:off x="5382151" y="1233968"/>
                  <a:ext cx="187974" cy="130800"/>
                  <a:chOff x="4804925" y="764100"/>
                  <a:chExt cx="187974" cy="130800"/>
                </a:xfrm>
              </p:grpSpPr>
              <p:sp>
                <p:nvSpPr>
                  <p:cNvPr id="481" name="Google Shape;481;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82" name="Google Shape;482;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nvGrpSpPr>
              <p:cNvPr id="483" name="Google Shape;483;p20"/>
              <p:cNvGrpSpPr/>
              <p:nvPr/>
            </p:nvGrpSpPr>
            <p:grpSpPr>
              <a:xfrm>
                <a:off x="5380497" y="4269300"/>
                <a:ext cx="189628" cy="569810"/>
                <a:chOff x="5380497" y="383100"/>
                <a:chExt cx="189628" cy="569810"/>
              </a:xfrm>
            </p:grpSpPr>
            <p:grpSp>
              <p:nvGrpSpPr>
                <p:cNvPr id="484" name="Google Shape;484;p20"/>
                <p:cNvGrpSpPr/>
                <p:nvPr/>
              </p:nvGrpSpPr>
              <p:grpSpPr>
                <a:xfrm>
                  <a:off x="5380497" y="383100"/>
                  <a:ext cx="187974" cy="130800"/>
                  <a:chOff x="4804925" y="764100"/>
                  <a:chExt cx="187974" cy="130800"/>
                </a:xfrm>
              </p:grpSpPr>
              <p:sp>
                <p:nvSpPr>
                  <p:cNvPr id="485" name="Google Shape;485;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86" name="Google Shape;486;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487" name="Google Shape;487;p20"/>
                <p:cNvGrpSpPr/>
                <p:nvPr/>
              </p:nvGrpSpPr>
              <p:grpSpPr>
                <a:xfrm>
                  <a:off x="5382151" y="822110"/>
                  <a:ext cx="187974" cy="130800"/>
                  <a:chOff x="4804925" y="764100"/>
                  <a:chExt cx="187974" cy="130800"/>
                </a:xfrm>
              </p:grpSpPr>
              <p:sp>
                <p:nvSpPr>
                  <p:cNvPr id="488" name="Google Shape;488;p20"/>
                  <p:cNvSpPr/>
                  <p:nvPr/>
                </p:nvSpPr>
                <p:spPr>
                  <a:xfrm>
                    <a:off x="4856699" y="764100"/>
                    <a:ext cx="136200" cy="1308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489" name="Google Shape;489;p20"/>
                  <p:cNvSpPr/>
                  <p:nvPr/>
                </p:nvSpPr>
                <p:spPr>
                  <a:xfrm>
                    <a:off x="4804925" y="811200"/>
                    <a:ext cx="61800" cy="36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grpSp>
      </p:grpSp>
      <p:sp>
        <p:nvSpPr>
          <p:cNvPr id="490" name="Google Shape;490;p20"/>
          <p:cNvSpPr txBox="1"/>
          <p:nvPr>
            <p:ph idx="1" type="body"/>
          </p:nvPr>
        </p:nvSpPr>
        <p:spPr>
          <a:xfrm rot="-199678">
            <a:off x="1297246" y="1801757"/>
            <a:ext cx="2123982" cy="2187983"/>
          </a:xfrm>
          <a:prstGeom prst="rect">
            <a:avLst/>
          </a:prstGeom>
        </p:spPr>
        <p:txBody>
          <a:bodyPr anchorCtr="0" anchor="t" bIns="0" lIns="91425" spcFirstLastPara="1" rIns="91425" wrap="square" tIns="0">
            <a:normAutofit/>
          </a:bodyPr>
          <a:lstStyle>
            <a:lvl1pPr indent="-304800" lvl="0" marL="457200">
              <a:lnSpc>
                <a:spcPct val="100000"/>
              </a:lnSpc>
              <a:spcBef>
                <a:spcPts val="0"/>
              </a:spcBef>
              <a:spcAft>
                <a:spcPts val="0"/>
              </a:spcAft>
              <a:buSzPts val="1200"/>
              <a:buChar char="●"/>
              <a:defRPr/>
            </a:lvl1pPr>
            <a:lvl2pPr indent="-304800" lvl="1" marL="914400">
              <a:lnSpc>
                <a:spcPct val="100000"/>
              </a:lnSpc>
              <a:spcBef>
                <a:spcPts val="800"/>
              </a:spcBef>
              <a:spcAft>
                <a:spcPts val="0"/>
              </a:spcAft>
              <a:buSzPts val="1200"/>
              <a:buChar char="○"/>
              <a:defRPr/>
            </a:lvl2pPr>
            <a:lvl3pPr indent="-304800" lvl="2" marL="1371600">
              <a:lnSpc>
                <a:spcPct val="100000"/>
              </a:lnSpc>
              <a:spcBef>
                <a:spcPts val="800"/>
              </a:spcBef>
              <a:spcAft>
                <a:spcPts val="0"/>
              </a:spcAft>
              <a:buSzPts val="1200"/>
              <a:buChar char="■"/>
              <a:defRPr/>
            </a:lvl3pPr>
            <a:lvl4pPr indent="-304800" lvl="3" marL="1828800">
              <a:lnSpc>
                <a:spcPct val="100000"/>
              </a:lnSpc>
              <a:spcBef>
                <a:spcPts val="800"/>
              </a:spcBef>
              <a:spcAft>
                <a:spcPts val="0"/>
              </a:spcAft>
              <a:buSzPts val="1200"/>
              <a:buChar char="●"/>
              <a:defRPr/>
            </a:lvl4pPr>
            <a:lvl5pPr indent="-304800" lvl="4" marL="2286000">
              <a:lnSpc>
                <a:spcPct val="100000"/>
              </a:lnSpc>
              <a:spcBef>
                <a:spcPts val="800"/>
              </a:spcBef>
              <a:spcAft>
                <a:spcPts val="0"/>
              </a:spcAft>
              <a:buSzPts val="1200"/>
              <a:buChar char="○"/>
              <a:defRPr/>
            </a:lvl5pPr>
            <a:lvl6pPr indent="-304800" lvl="5" marL="2743200">
              <a:lnSpc>
                <a:spcPct val="100000"/>
              </a:lnSpc>
              <a:spcBef>
                <a:spcPts val="800"/>
              </a:spcBef>
              <a:spcAft>
                <a:spcPts val="0"/>
              </a:spcAft>
              <a:buSzPts val="1200"/>
              <a:buChar char="■"/>
              <a:defRPr/>
            </a:lvl6pPr>
            <a:lvl7pPr indent="-304800" lvl="6" marL="3200400">
              <a:lnSpc>
                <a:spcPct val="100000"/>
              </a:lnSpc>
              <a:spcBef>
                <a:spcPts val="800"/>
              </a:spcBef>
              <a:spcAft>
                <a:spcPts val="0"/>
              </a:spcAft>
              <a:buSzPts val="1200"/>
              <a:buChar char="●"/>
              <a:defRPr/>
            </a:lvl7pPr>
            <a:lvl8pPr indent="-304800" lvl="7" marL="3657600">
              <a:lnSpc>
                <a:spcPct val="100000"/>
              </a:lnSpc>
              <a:spcBef>
                <a:spcPts val="800"/>
              </a:spcBef>
              <a:spcAft>
                <a:spcPts val="0"/>
              </a:spcAft>
              <a:buSzPts val="1200"/>
              <a:buChar char="○"/>
              <a:defRPr/>
            </a:lvl8pPr>
            <a:lvl9pPr indent="-304800" lvl="8" marL="4114800">
              <a:lnSpc>
                <a:spcPct val="100000"/>
              </a:lnSpc>
              <a:spcBef>
                <a:spcPts val="800"/>
              </a:spcBef>
              <a:spcAft>
                <a:spcPts val="800"/>
              </a:spcAft>
              <a:buSzPts val="1200"/>
              <a:buChar char="■"/>
              <a:defRPr/>
            </a:lvl9pPr>
          </a:lstStyle>
          <a:p/>
        </p:txBody>
      </p:sp>
      <p:sp>
        <p:nvSpPr>
          <p:cNvPr id="491" name="Google Shape;491;p20"/>
          <p:cNvSpPr txBox="1"/>
          <p:nvPr>
            <p:ph type="title"/>
          </p:nvPr>
        </p:nvSpPr>
        <p:spPr>
          <a:xfrm rot="-197254">
            <a:off x="1212945" y="1184617"/>
            <a:ext cx="2123895" cy="49582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b="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92" name="Google Shape;492;p20"/>
          <p:cNvSpPr txBox="1"/>
          <p:nvPr>
            <p:ph idx="2" type="title"/>
          </p:nvPr>
        </p:nvSpPr>
        <p:spPr>
          <a:xfrm>
            <a:off x="6254525" y="1962475"/>
            <a:ext cx="1636200" cy="357000"/>
          </a:xfrm>
          <a:prstGeom prst="rect">
            <a:avLst/>
          </a:prstGeom>
        </p:spPr>
        <p:txBody>
          <a:bodyPr anchorCtr="0" anchor="ctr" bIns="91425" lIns="91425" spcFirstLastPara="1" rIns="91425" wrap="square" tIns="91425">
            <a:noAutofit/>
          </a:bodyPr>
          <a:lstStyle>
            <a:lvl1pPr lvl="0">
              <a:spcBef>
                <a:spcPts val="0"/>
              </a:spcBef>
              <a:spcAft>
                <a:spcPts val="0"/>
              </a:spcAft>
              <a:buSzPts val="1200"/>
              <a:buFont typeface="Manrope ExtraBold"/>
              <a:buNone/>
              <a:defRPr b="0" sz="1200">
                <a:latin typeface="Manrope ExtraBold"/>
                <a:ea typeface="Manrope ExtraBold"/>
                <a:cs typeface="Manrope ExtraBold"/>
                <a:sym typeface="Manrope ExtraBold"/>
              </a:defRPr>
            </a:lvl1pPr>
            <a:lvl2pPr lvl="1">
              <a:spcBef>
                <a:spcPts val="0"/>
              </a:spcBef>
              <a:spcAft>
                <a:spcPts val="0"/>
              </a:spcAft>
              <a:buSzPts val="1200"/>
              <a:buFont typeface="Manrope ExtraBold"/>
              <a:buNone/>
              <a:defRPr sz="1200">
                <a:latin typeface="Manrope ExtraBold"/>
                <a:ea typeface="Manrope ExtraBold"/>
                <a:cs typeface="Manrope ExtraBold"/>
                <a:sym typeface="Manrope ExtraBold"/>
              </a:defRPr>
            </a:lvl2pPr>
            <a:lvl3pPr lvl="2">
              <a:spcBef>
                <a:spcPts val="0"/>
              </a:spcBef>
              <a:spcAft>
                <a:spcPts val="0"/>
              </a:spcAft>
              <a:buSzPts val="1200"/>
              <a:buFont typeface="Manrope ExtraBold"/>
              <a:buNone/>
              <a:defRPr sz="1200">
                <a:latin typeface="Manrope ExtraBold"/>
                <a:ea typeface="Manrope ExtraBold"/>
                <a:cs typeface="Manrope ExtraBold"/>
                <a:sym typeface="Manrope ExtraBold"/>
              </a:defRPr>
            </a:lvl3pPr>
            <a:lvl4pPr lvl="3">
              <a:spcBef>
                <a:spcPts val="0"/>
              </a:spcBef>
              <a:spcAft>
                <a:spcPts val="0"/>
              </a:spcAft>
              <a:buSzPts val="1200"/>
              <a:buFont typeface="Manrope ExtraBold"/>
              <a:buNone/>
              <a:defRPr sz="1200">
                <a:latin typeface="Manrope ExtraBold"/>
                <a:ea typeface="Manrope ExtraBold"/>
                <a:cs typeface="Manrope ExtraBold"/>
                <a:sym typeface="Manrope ExtraBold"/>
              </a:defRPr>
            </a:lvl4pPr>
            <a:lvl5pPr lvl="4">
              <a:spcBef>
                <a:spcPts val="0"/>
              </a:spcBef>
              <a:spcAft>
                <a:spcPts val="0"/>
              </a:spcAft>
              <a:buSzPts val="1200"/>
              <a:buFont typeface="Manrope ExtraBold"/>
              <a:buNone/>
              <a:defRPr sz="1200">
                <a:latin typeface="Manrope ExtraBold"/>
                <a:ea typeface="Manrope ExtraBold"/>
                <a:cs typeface="Manrope ExtraBold"/>
                <a:sym typeface="Manrope ExtraBold"/>
              </a:defRPr>
            </a:lvl5pPr>
            <a:lvl6pPr lvl="5">
              <a:spcBef>
                <a:spcPts val="0"/>
              </a:spcBef>
              <a:spcAft>
                <a:spcPts val="0"/>
              </a:spcAft>
              <a:buSzPts val="1200"/>
              <a:buFont typeface="Manrope ExtraBold"/>
              <a:buNone/>
              <a:defRPr sz="1200">
                <a:latin typeface="Manrope ExtraBold"/>
                <a:ea typeface="Manrope ExtraBold"/>
                <a:cs typeface="Manrope ExtraBold"/>
                <a:sym typeface="Manrope ExtraBold"/>
              </a:defRPr>
            </a:lvl6pPr>
            <a:lvl7pPr lvl="6">
              <a:spcBef>
                <a:spcPts val="0"/>
              </a:spcBef>
              <a:spcAft>
                <a:spcPts val="0"/>
              </a:spcAft>
              <a:buSzPts val="1200"/>
              <a:buFont typeface="Manrope ExtraBold"/>
              <a:buNone/>
              <a:defRPr sz="1200">
                <a:latin typeface="Manrope ExtraBold"/>
                <a:ea typeface="Manrope ExtraBold"/>
                <a:cs typeface="Manrope ExtraBold"/>
                <a:sym typeface="Manrope ExtraBold"/>
              </a:defRPr>
            </a:lvl7pPr>
            <a:lvl8pPr lvl="7">
              <a:spcBef>
                <a:spcPts val="0"/>
              </a:spcBef>
              <a:spcAft>
                <a:spcPts val="0"/>
              </a:spcAft>
              <a:buSzPts val="1200"/>
              <a:buFont typeface="Manrope ExtraBold"/>
              <a:buNone/>
              <a:defRPr sz="1200">
                <a:latin typeface="Manrope ExtraBold"/>
                <a:ea typeface="Manrope ExtraBold"/>
                <a:cs typeface="Manrope ExtraBold"/>
                <a:sym typeface="Manrope ExtraBold"/>
              </a:defRPr>
            </a:lvl8pPr>
            <a:lvl9pPr lvl="8">
              <a:spcBef>
                <a:spcPts val="0"/>
              </a:spcBef>
              <a:spcAft>
                <a:spcPts val="0"/>
              </a:spcAft>
              <a:buSzPts val="1200"/>
              <a:buFont typeface="Manrope ExtraBold"/>
              <a:buNone/>
              <a:defRPr sz="1200">
                <a:latin typeface="Manrope ExtraBold"/>
                <a:ea typeface="Manrope ExtraBold"/>
                <a:cs typeface="Manrope ExtraBold"/>
                <a:sym typeface="Manrope ExtraBold"/>
              </a:defRPr>
            </a:lvl9pPr>
          </a:lstStyle>
          <a:p/>
        </p:txBody>
      </p:sp>
      <p:sp>
        <p:nvSpPr>
          <p:cNvPr id="493" name="Google Shape;493;p20"/>
          <p:cNvSpPr txBox="1"/>
          <p:nvPr>
            <p:ph idx="3" type="body"/>
          </p:nvPr>
        </p:nvSpPr>
        <p:spPr>
          <a:xfrm>
            <a:off x="6254350" y="2353130"/>
            <a:ext cx="1636200" cy="778200"/>
          </a:xfrm>
          <a:prstGeom prst="rect">
            <a:avLst/>
          </a:prstGeom>
        </p:spPr>
        <p:txBody>
          <a:bodyPr anchorCtr="0" anchor="t" bIns="91425" lIns="91425" spcFirstLastPara="1" rIns="91425" wrap="square" tIns="0">
            <a:no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494" name="Google Shape;494;p20"/>
          <p:cNvSpPr txBox="1"/>
          <p:nvPr>
            <p:ph idx="4" type="title"/>
          </p:nvPr>
        </p:nvSpPr>
        <p:spPr>
          <a:xfrm>
            <a:off x="6254525" y="3292150"/>
            <a:ext cx="1636200" cy="357300"/>
          </a:xfrm>
          <a:prstGeom prst="rect">
            <a:avLst/>
          </a:prstGeom>
        </p:spPr>
        <p:txBody>
          <a:bodyPr anchorCtr="0" anchor="ctr" bIns="91425" lIns="91425" spcFirstLastPara="1" rIns="91425" wrap="square" tIns="91425">
            <a:noAutofit/>
          </a:bodyPr>
          <a:lstStyle>
            <a:lvl1pPr lvl="0">
              <a:spcBef>
                <a:spcPts val="0"/>
              </a:spcBef>
              <a:spcAft>
                <a:spcPts val="0"/>
              </a:spcAft>
              <a:buSzPts val="1200"/>
              <a:buFont typeface="Manrope ExtraBold"/>
              <a:buNone/>
              <a:defRPr b="0" sz="1200">
                <a:latin typeface="Manrope ExtraBold"/>
                <a:ea typeface="Manrope ExtraBold"/>
                <a:cs typeface="Manrope ExtraBold"/>
                <a:sym typeface="Manrope ExtraBold"/>
              </a:defRPr>
            </a:lvl1pPr>
            <a:lvl2pPr lvl="1">
              <a:spcBef>
                <a:spcPts val="0"/>
              </a:spcBef>
              <a:spcAft>
                <a:spcPts val="0"/>
              </a:spcAft>
              <a:buSzPts val="1200"/>
              <a:buFont typeface="Manrope ExtraBold"/>
              <a:buNone/>
              <a:defRPr sz="1200">
                <a:latin typeface="Manrope ExtraBold"/>
                <a:ea typeface="Manrope ExtraBold"/>
                <a:cs typeface="Manrope ExtraBold"/>
                <a:sym typeface="Manrope ExtraBold"/>
              </a:defRPr>
            </a:lvl2pPr>
            <a:lvl3pPr lvl="2">
              <a:spcBef>
                <a:spcPts val="0"/>
              </a:spcBef>
              <a:spcAft>
                <a:spcPts val="0"/>
              </a:spcAft>
              <a:buSzPts val="1200"/>
              <a:buFont typeface="Manrope ExtraBold"/>
              <a:buNone/>
              <a:defRPr sz="1200">
                <a:latin typeface="Manrope ExtraBold"/>
                <a:ea typeface="Manrope ExtraBold"/>
                <a:cs typeface="Manrope ExtraBold"/>
                <a:sym typeface="Manrope ExtraBold"/>
              </a:defRPr>
            </a:lvl3pPr>
            <a:lvl4pPr lvl="3">
              <a:spcBef>
                <a:spcPts val="0"/>
              </a:spcBef>
              <a:spcAft>
                <a:spcPts val="0"/>
              </a:spcAft>
              <a:buSzPts val="1200"/>
              <a:buFont typeface="Manrope ExtraBold"/>
              <a:buNone/>
              <a:defRPr sz="1200">
                <a:latin typeface="Manrope ExtraBold"/>
                <a:ea typeface="Manrope ExtraBold"/>
                <a:cs typeface="Manrope ExtraBold"/>
                <a:sym typeface="Manrope ExtraBold"/>
              </a:defRPr>
            </a:lvl4pPr>
            <a:lvl5pPr lvl="4">
              <a:spcBef>
                <a:spcPts val="0"/>
              </a:spcBef>
              <a:spcAft>
                <a:spcPts val="0"/>
              </a:spcAft>
              <a:buSzPts val="1200"/>
              <a:buFont typeface="Manrope ExtraBold"/>
              <a:buNone/>
              <a:defRPr sz="1200">
                <a:latin typeface="Manrope ExtraBold"/>
                <a:ea typeface="Manrope ExtraBold"/>
                <a:cs typeface="Manrope ExtraBold"/>
                <a:sym typeface="Manrope ExtraBold"/>
              </a:defRPr>
            </a:lvl5pPr>
            <a:lvl6pPr lvl="5">
              <a:spcBef>
                <a:spcPts val="0"/>
              </a:spcBef>
              <a:spcAft>
                <a:spcPts val="0"/>
              </a:spcAft>
              <a:buSzPts val="1200"/>
              <a:buFont typeface="Manrope ExtraBold"/>
              <a:buNone/>
              <a:defRPr sz="1200">
                <a:latin typeface="Manrope ExtraBold"/>
                <a:ea typeface="Manrope ExtraBold"/>
                <a:cs typeface="Manrope ExtraBold"/>
                <a:sym typeface="Manrope ExtraBold"/>
              </a:defRPr>
            </a:lvl6pPr>
            <a:lvl7pPr lvl="6">
              <a:spcBef>
                <a:spcPts val="0"/>
              </a:spcBef>
              <a:spcAft>
                <a:spcPts val="0"/>
              </a:spcAft>
              <a:buSzPts val="1200"/>
              <a:buFont typeface="Manrope ExtraBold"/>
              <a:buNone/>
              <a:defRPr sz="1200">
                <a:latin typeface="Manrope ExtraBold"/>
                <a:ea typeface="Manrope ExtraBold"/>
                <a:cs typeface="Manrope ExtraBold"/>
                <a:sym typeface="Manrope ExtraBold"/>
              </a:defRPr>
            </a:lvl7pPr>
            <a:lvl8pPr lvl="7">
              <a:spcBef>
                <a:spcPts val="0"/>
              </a:spcBef>
              <a:spcAft>
                <a:spcPts val="0"/>
              </a:spcAft>
              <a:buSzPts val="1200"/>
              <a:buFont typeface="Manrope ExtraBold"/>
              <a:buNone/>
              <a:defRPr sz="1200">
                <a:latin typeface="Manrope ExtraBold"/>
                <a:ea typeface="Manrope ExtraBold"/>
                <a:cs typeface="Manrope ExtraBold"/>
                <a:sym typeface="Manrope ExtraBold"/>
              </a:defRPr>
            </a:lvl8pPr>
            <a:lvl9pPr lvl="8">
              <a:spcBef>
                <a:spcPts val="0"/>
              </a:spcBef>
              <a:spcAft>
                <a:spcPts val="0"/>
              </a:spcAft>
              <a:buSzPts val="1200"/>
              <a:buFont typeface="Manrope ExtraBold"/>
              <a:buNone/>
              <a:defRPr sz="1200">
                <a:latin typeface="Manrope ExtraBold"/>
                <a:ea typeface="Manrope ExtraBold"/>
                <a:cs typeface="Manrope ExtraBold"/>
                <a:sym typeface="Manrope ExtraBold"/>
              </a:defRPr>
            </a:lvl9pPr>
          </a:lstStyle>
          <a:p/>
        </p:txBody>
      </p:sp>
      <p:sp>
        <p:nvSpPr>
          <p:cNvPr id="495" name="Google Shape;495;p20"/>
          <p:cNvSpPr txBox="1"/>
          <p:nvPr>
            <p:ph idx="5" type="body"/>
          </p:nvPr>
        </p:nvSpPr>
        <p:spPr>
          <a:xfrm>
            <a:off x="6254350" y="3682816"/>
            <a:ext cx="1636200" cy="778200"/>
          </a:xfrm>
          <a:prstGeom prst="rect">
            <a:avLst/>
          </a:prstGeom>
        </p:spPr>
        <p:txBody>
          <a:bodyPr anchorCtr="0" anchor="t" bIns="91425" lIns="91425" spcFirstLastPara="1" rIns="91425" wrap="square" tIns="0">
            <a:no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496" name="Google Shape;496;p20"/>
          <p:cNvSpPr txBox="1"/>
          <p:nvPr>
            <p:ph idx="6" type="title"/>
          </p:nvPr>
        </p:nvSpPr>
        <p:spPr>
          <a:xfrm>
            <a:off x="4844275" y="2277100"/>
            <a:ext cx="1363200" cy="4338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3000"/>
              <a:buFont typeface="Anton"/>
              <a:buNone/>
              <a:defRPr b="0"/>
            </a:lvl1pPr>
            <a:lvl2pPr lvl="1" algn="ctr">
              <a:spcBef>
                <a:spcPts val="0"/>
              </a:spcBef>
              <a:spcAft>
                <a:spcPts val="0"/>
              </a:spcAft>
              <a:buClr>
                <a:schemeClr val="lt1"/>
              </a:buClr>
              <a:buSzPts val="3000"/>
              <a:buFont typeface="Anton"/>
              <a:buNone/>
              <a:defRPr/>
            </a:lvl2pPr>
            <a:lvl3pPr lvl="2" algn="ctr">
              <a:spcBef>
                <a:spcPts val="0"/>
              </a:spcBef>
              <a:spcAft>
                <a:spcPts val="0"/>
              </a:spcAft>
              <a:buClr>
                <a:schemeClr val="lt1"/>
              </a:buClr>
              <a:buSzPts val="3000"/>
              <a:buFont typeface="Anton"/>
              <a:buNone/>
              <a:defRPr/>
            </a:lvl3pPr>
            <a:lvl4pPr lvl="3" algn="ctr">
              <a:spcBef>
                <a:spcPts val="0"/>
              </a:spcBef>
              <a:spcAft>
                <a:spcPts val="0"/>
              </a:spcAft>
              <a:buClr>
                <a:schemeClr val="lt1"/>
              </a:buClr>
              <a:buSzPts val="3000"/>
              <a:buFont typeface="Anton"/>
              <a:buNone/>
              <a:defRPr/>
            </a:lvl4pPr>
            <a:lvl5pPr lvl="4" algn="ctr">
              <a:spcBef>
                <a:spcPts val="0"/>
              </a:spcBef>
              <a:spcAft>
                <a:spcPts val="0"/>
              </a:spcAft>
              <a:buClr>
                <a:schemeClr val="lt1"/>
              </a:buClr>
              <a:buSzPts val="3000"/>
              <a:buFont typeface="Anton"/>
              <a:buNone/>
              <a:defRPr/>
            </a:lvl5pPr>
            <a:lvl6pPr lvl="5" algn="ctr">
              <a:spcBef>
                <a:spcPts val="0"/>
              </a:spcBef>
              <a:spcAft>
                <a:spcPts val="0"/>
              </a:spcAft>
              <a:buClr>
                <a:schemeClr val="lt1"/>
              </a:buClr>
              <a:buSzPts val="3000"/>
              <a:buFont typeface="Anton"/>
              <a:buNone/>
              <a:defRPr/>
            </a:lvl6pPr>
            <a:lvl7pPr lvl="6" algn="ctr">
              <a:spcBef>
                <a:spcPts val="0"/>
              </a:spcBef>
              <a:spcAft>
                <a:spcPts val="0"/>
              </a:spcAft>
              <a:buClr>
                <a:schemeClr val="lt1"/>
              </a:buClr>
              <a:buSzPts val="3000"/>
              <a:buFont typeface="Anton"/>
              <a:buNone/>
              <a:defRPr/>
            </a:lvl7pPr>
            <a:lvl8pPr lvl="7" algn="ctr">
              <a:spcBef>
                <a:spcPts val="0"/>
              </a:spcBef>
              <a:spcAft>
                <a:spcPts val="0"/>
              </a:spcAft>
              <a:buClr>
                <a:schemeClr val="lt1"/>
              </a:buClr>
              <a:buSzPts val="3000"/>
              <a:buFont typeface="Anton"/>
              <a:buNone/>
              <a:defRPr/>
            </a:lvl8pPr>
            <a:lvl9pPr lvl="8" algn="ctr">
              <a:spcBef>
                <a:spcPts val="0"/>
              </a:spcBef>
              <a:spcAft>
                <a:spcPts val="0"/>
              </a:spcAft>
              <a:buClr>
                <a:schemeClr val="lt1"/>
              </a:buClr>
              <a:buSzPts val="3000"/>
              <a:buFont typeface="Anton"/>
              <a:buNone/>
              <a:defRPr/>
            </a:lvl9pPr>
          </a:lstStyle>
          <a:p/>
        </p:txBody>
      </p:sp>
      <p:sp>
        <p:nvSpPr>
          <p:cNvPr id="497" name="Google Shape;497;p20"/>
          <p:cNvSpPr txBox="1"/>
          <p:nvPr>
            <p:ph idx="7" type="subTitle"/>
          </p:nvPr>
        </p:nvSpPr>
        <p:spPr>
          <a:xfrm>
            <a:off x="4844325" y="2702150"/>
            <a:ext cx="1363200" cy="261000"/>
          </a:xfrm>
          <a:prstGeom prst="rect">
            <a:avLst/>
          </a:prstGeom>
        </p:spPr>
        <p:txBody>
          <a:bodyPr anchorCtr="0" anchor="ctr" bIns="91425" lIns="91425" spcFirstLastPara="1" rIns="91425" wrap="square" tIns="91425">
            <a:noAutofit/>
          </a:bodyPr>
          <a:lstStyle>
            <a:lvl1pPr lvl="0" algn="ctr">
              <a:spcBef>
                <a:spcPts val="0"/>
              </a:spcBef>
              <a:spcAft>
                <a:spcPts val="0"/>
              </a:spcAft>
              <a:buSzPts val="1000"/>
              <a:buNone/>
              <a:defRPr sz="1000"/>
            </a:lvl1pPr>
            <a:lvl2pPr lvl="1" algn="ctr">
              <a:spcBef>
                <a:spcPts val="800"/>
              </a:spcBef>
              <a:spcAft>
                <a:spcPts val="0"/>
              </a:spcAft>
              <a:buSzPts val="1000"/>
              <a:buNone/>
              <a:defRPr sz="1000"/>
            </a:lvl2pPr>
            <a:lvl3pPr lvl="2" algn="ctr">
              <a:spcBef>
                <a:spcPts val="800"/>
              </a:spcBef>
              <a:spcAft>
                <a:spcPts val="0"/>
              </a:spcAft>
              <a:buSzPts val="1000"/>
              <a:buNone/>
              <a:defRPr sz="1000"/>
            </a:lvl3pPr>
            <a:lvl4pPr lvl="3" algn="ctr">
              <a:spcBef>
                <a:spcPts val="800"/>
              </a:spcBef>
              <a:spcAft>
                <a:spcPts val="0"/>
              </a:spcAft>
              <a:buSzPts val="1000"/>
              <a:buNone/>
              <a:defRPr sz="1000"/>
            </a:lvl4pPr>
            <a:lvl5pPr lvl="4" algn="ctr">
              <a:spcBef>
                <a:spcPts val="800"/>
              </a:spcBef>
              <a:spcAft>
                <a:spcPts val="0"/>
              </a:spcAft>
              <a:buSzPts val="1000"/>
              <a:buNone/>
              <a:defRPr sz="1000"/>
            </a:lvl5pPr>
            <a:lvl6pPr lvl="5" algn="ctr">
              <a:spcBef>
                <a:spcPts val="800"/>
              </a:spcBef>
              <a:spcAft>
                <a:spcPts val="0"/>
              </a:spcAft>
              <a:buSzPts val="1000"/>
              <a:buNone/>
              <a:defRPr sz="1000"/>
            </a:lvl6pPr>
            <a:lvl7pPr lvl="6" algn="ctr">
              <a:spcBef>
                <a:spcPts val="800"/>
              </a:spcBef>
              <a:spcAft>
                <a:spcPts val="0"/>
              </a:spcAft>
              <a:buSzPts val="1000"/>
              <a:buNone/>
              <a:defRPr sz="1000"/>
            </a:lvl7pPr>
            <a:lvl8pPr lvl="7" algn="ctr">
              <a:spcBef>
                <a:spcPts val="800"/>
              </a:spcBef>
              <a:spcAft>
                <a:spcPts val="0"/>
              </a:spcAft>
              <a:buSzPts val="1000"/>
              <a:buNone/>
              <a:defRPr sz="1000"/>
            </a:lvl8pPr>
            <a:lvl9pPr lvl="8" algn="ctr">
              <a:spcBef>
                <a:spcPts val="800"/>
              </a:spcBef>
              <a:spcAft>
                <a:spcPts val="800"/>
              </a:spcAft>
              <a:buSzPts val="1000"/>
              <a:buNone/>
              <a:defRPr sz="1000"/>
            </a:lvl9pPr>
          </a:lstStyle>
          <a:p/>
        </p:txBody>
      </p:sp>
      <p:sp>
        <p:nvSpPr>
          <p:cNvPr id="498" name="Google Shape;498;p20"/>
          <p:cNvSpPr txBox="1"/>
          <p:nvPr>
            <p:ph idx="8" type="title"/>
          </p:nvPr>
        </p:nvSpPr>
        <p:spPr>
          <a:xfrm>
            <a:off x="4844275" y="3581862"/>
            <a:ext cx="1363200" cy="4338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3000"/>
              <a:buFont typeface="Anton"/>
              <a:buNone/>
              <a:defRPr b="0"/>
            </a:lvl1pPr>
            <a:lvl2pPr lvl="1" algn="ctr">
              <a:spcBef>
                <a:spcPts val="0"/>
              </a:spcBef>
              <a:spcAft>
                <a:spcPts val="0"/>
              </a:spcAft>
              <a:buClr>
                <a:schemeClr val="lt1"/>
              </a:buClr>
              <a:buSzPts val="3000"/>
              <a:buFont typeface="Anton"/>
              <a:buNone/>
              <a:defRPr/>
            </a:lvl2pPr>
            <a:lvl3pPr lvl="2" algn="ctr">
              <a:spcBef>
                <a:spcPts val="0"/>
              </a:spcBef>
              <a:spcAft>
                <a:spcPts val="0"/>
              </a:spcAft>
              <a:buClr>
                <a:schemeClr val="lt1"/>
              </a:buClr>
              <a:buSzPts val="3000"/>
              <a:buFont typeface="Anton"/>
              <a:buNone/>
              <a:defRPr/>
            </a:lvl3pPr>
            <a:lvl4pPr lvl="3" algn="ctr">
              <a:spcBef>
                <a:spcPts val="0"/>
              </a:spcBef>
              <a:spcAft>
                <a:spcPts val="0"/>
              </a:spcAft>
              <a:buClr>
                <a:schemeClr val="lt1"/>
              </a:buClr>
              <a:buSzPts val="3000"/>
              <a:buFont typeface="Anton"/>
              <a:buNone/>
              <a:defRPr/>
            </a:lvl4pPr>
            <a:lvl5pPr lvl="4" algn="ctr">
              <a:spcBef>
                <a:spcPts val="0"/>
              </a:spcBef>
              <a:spcAft>
                <a:spcPts val="0"/>
              </a:spcAft>
              <a:buClr>
                <a:schemeClr val="lt1"/>
              </a:buClr>
              <a:buSzPts val="3000"/>
              <a:buFont typeface="Anton"/>
              <a:buNone/>
              <a:defRPr/>
            </a:lvl5pPr>
            <a:lvl6pPr lvl="5" algn="ctr">
              <a:spcBef>
                <a:spcPts val="0"/>
              </a:spcBef>
              <a:spcAft>
                <a:spcPts val="0"/>
              </a:spcAft>
              <a:buClr>
                <a:schemeClr val="lt1"/>
              </a:buClr>
              <a:buSzPts val="3000"/>
              <a:buFont typeface="Anton"/>
              <a:buNone/>
              <a:defRPr/>
            </a:lvl6pPr>
            <a:lvl7pPr lvl="6" algn="ctr">
              <a:spcBef>
                <a:spcPts val="0"/>
              </a:spcBef>
              <a:spcAft>
                <a:spcPts val="0"/>
              </a:spcAft>
              <a:buClr>
                <a:schemeClr val="lt1"/>
              </a:buClr>
              <a:buSzPts val="3000"/>
              <a:buFont typeface="Anton"/>
              <a:buNone/>
              <a:defRPr/>
            </a:lvl7pPr>
            <a:lvl8pPr lvl="7" algn="ctr">
              <a:spcBef>
                <a:spcPts val="0"/>
              </a:spcBef>
              <a:spcAft>
                <a:spcPts val="0"/>
              </a:spcAft>
              <a:buClr>
                <a:schemeClr val="lt1"/>
              </a:buClr>
              <a:buSzPts val="3000"/>
              <a:buFont typeface="Anton"/>
              <a:buNone/>
              <a:defRPr/>
            </a:lvl8pPr>
            <a:lvl9pPr lvl="8" algn="ctr">
              <a:spcBef>
                <a:spcPts val="0"/>
              </a:spcBef>
              <a:spcAft>
                <a:spcPts val="0"/>
              </a:spcAft>
              <a:buClr>
                <a:schemeClr val="lt1"/>
              </a:buClr>
              <a:buSzPts val="3000"/>
              <a:buFont typeface="Anton"/>
              <a:buNone/>
              <a:defRPr/>
            </a:lvl9pPr>
          </a:lstStyle>
          <a:p/>
        </p:txBody>
      </p:sp>
      <p:sp>
        <p:nvSpPr>
          <p:cNvPr id="499" name="Google Shape;499;p20"/>
          <p:cNvSpPr txBox="1"/>
          <p:nvPr>
            <p:ph idx="9" type="subTitle"/>
          </p:nvPr>
        </p:nvSpPr>
        <p:spPr>
          <a:xfrm>
            <a:off x="4844325" y="4006913"/>
            <a:ext cx="1363200" cy="261000"/>
          </a:xfrm>
          <a:prstGeom prst="rect">
            <a:avLst/>
          </a:prstGeom>
        </p:spPr>
        <p:txBody>
          <a:bodyPr anchorCtr="0" anchor="ctr" bIns="91425" lIns="91425" spcFirstLastPara="1" rIns="91425" wrap="square" tIns="91425">
            <a:noAutofit/>
          </a:bodyPr>
          <a:lstStyle>
            <a:lvl1pPr lvl="0" algn="ctr">
              <a:spcBef>
                <a:spcPts val="0"/>
              </a:spcBef>
              <a:spcAft>
                <a:spcPts val="0"/>
              </a:spcAft>
              <a:buSzPts val="1000"/>
              <a:buNone/>
              <a:defRPr sz="1000"/>
            </a:lvl1pPr>
            <a:lvl2pPr lvl="1" algn="ctr">
              <a:spcBef>
                <a:spcPts val="800"/>
              </a:spcBef>
              <a:spcAft>
                <a:spcPts val="0"/>
              </a:spcAft>
              <a:buSzPts val="1000"/>
              <a:buNone/>
              <a:defRPr sz="1000"/>
            </a:lvl2pPr>
            <a:lvl3pPr lvl="2" algn="ctr">
              <a:spcBef>
                <a:spcPts val="800"/>
              </a:spcBef>
              <a:spcAft>
                <a:spcPts val="0"/>
              </a:spcAft>
              <a:buSzPts val="1000"/>
              <a:buNone/>
              <a:defRPr sz="1000"/>
            </a:lvl3pPr>
            <a:lvl4pPr lvl="3" algn="ctr">
              <a:spcBef>
                <a:spcPts val="800"/>
              </a:spcBef>
              <a:spcAft>
                <a:spcPts val="0"/>
              </a:spcAft>
              <a:buSzPts val="1000"/>
              <a:buNone/>
              <a:defRPr sz="1000"/>
            </a:lvl4pPr>
            <a:lvl5pPr lvl="4" algn="ctr">
              <a:spcBef>
                <a:spcPts val="800"/>
              </a:spcBef>
              <a:spcAft>
                <a:spcPts val="0"/>
              </a:spcAft>
              <a:buSzPts val="1000"/>
              <a:buNone/>
              <a:defRPr sz="1000"/>
            </a:lvl5pPr>
            <a:lvl6pPr lvl="5" algn="ctr">
              <a:spcBef>
                <a:spcPts val="800"/>
              </a:spcBef>
              <a:spcAft>
                <a:spcPts val="0"/>
              </a:spcAft>
              <a:buSzPts val="1000"/>
              <a:buNone/>
              <a:defRPr sz="1000"/>
            </a:lvl6pPr>
            <a:lvl7pPr lvl="6" algn="ctr">
              <a:spcBef>
                <a:spcPts val="800"/>
              </a:spcBef>
              <a:spcAft>
                <a:spcPts val="0"/>
              </a:spcAft>
              <a:buSzPts val="1000"/>
              <a:buNone/>
              <a:defRPr sz="1000"/>
            </a:lvl7pPr>
            <a:lvl8pPr lvl="7" algn="ctr">
              <a:spcBef>
                <a:spcPts val="800"/>
              </a:spcBef>
              <a:spcAft>
                <a:spcPts val="0"/>
              </a:spcAft>
              <a:buSzPts val="1000"/>
              <a:buNone/>
              <a:defRPr sz="1000"/>
            </a:lvl8pPr>
            <a:lvl9pPr lvl="8" algn="ctr">
              <a:spcBef>
                <a:spcPts val="800"/>
              </a:spcBef>
              <a:spcAft>
                <a:spcPts val="800"/>
              </a:spcAft>
              <a:buSzPts val="1000"/>
              <a:buNone/>
              <a:defRPr sz="1000"/>
            </a:lvl9pPr>
          </a:lstStyle>
          <a:p/>
        </p:txBody>
      </p:sp>
      <p:sp>
        <p:nvSpPr>
          <p:cNvPr id="500" name="Google Shape;500;p20"/>
          <p:cNvSpPr txBox="1"/>
          <p:nvPr>
            <p:ph idx="13" type="body"/>
          </p:nvPr>
        </p:nvSpPr>
        <p:spPr>
          <a:xfrm>
            <a:off x="4831275" y="508775"/>
            <a:ext cx="3005100" cy="12537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BLANK_1">
    <p:bg>
      <p:bgPr>
        <a:solidFill>
          <a:schemeClr val="lt1"/>
        </a:solidFill>
      </p:bgPr>
    </p:bg>
    <p:spTree>
      <p:nvGrpSpPr>
        <p:cNvPr id="14" name="Shape 14"/>
        <p:cNvGrpSpPr/>
        <p:nvPr/>
      </p:nvGrpSpPr>
      <p:grpSpPr>
        <a:xfrm>
          <a:off x="0" y="0"/>
          <a:ext cx="0" cy="0"/>
          <a:chOff x="0" y="0"/>
          <a:chExt cx="0" cy="0"/>
        </a:xfrm>
      </p:grpSpPr>
      <p:sp>
        <p:nvSpPr>
          <p:cNvPr id="15" name="Google Shape;15;p3"/>
          <p:cNvSpPr/>
          <p:nvPr/>
        </p:nvSpPr>
        <p:spPr>
          <a:xfrm>
            <a:off x="0" y="0"/>
            <a:ext cx="9161700" cy="5143500"/>
          </a:xfrm>
          <a:prstGeom prst="snip1Rect">
            <a:avLst>
              <a:gd fmla="val 24161" name="adj"/>
            </a:avLst>
          </a:prstGeom>
          <a:solidFill>
            <a:srgbClr val="B22A2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6" name="Google Shape;16;p3"/>
          <p:cNvSpPr txBox="1"/>
          <p:nvPr>
            <p:ph type="title"/>
          </p:nvPr>
        </p:nvSpPr>
        <p:spPr>
          <a:xfrm>
            <a:off x="460500" y="2025700"/>
            <a:ext cx="4703100" cy="1821300"/>
          </a:xfrm>
          <a:prstGeom prst="rect">
            <a:avLst/>
          </a:prstGeom>
        </p:spPr>
        <p:txBody>
          <a:bodyPr anchorCtr="0" anchor="b" bIns="0" lIns="91425" spcFirstLastPara="1" rIns="91425" wrap="square" tIns="91425">
            <a:noAutofit/>
          </a:bodyPr>
          <a:lstStyle>
            <a:lvl1pPr lvl="0">
              <a:spcBef>
                <a:spcPts val="0"/>
              </a:spcBef>
              <a:spcAft>
                <a:spcPts val="0"/>
              </a:spcAft>
              <a:buSzPts val="9600"/>
              <a:buNone/>
              <a:defRPr b="0" sz="9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body"/>
          </p:nvPr>
        </p:nvSpPr>
        <p:spPr>
          <a:xfrm>
            <a:off x="460500" y="4085525"/>
            <a:ext cx="3501600" cy="598200"/>
          </a:xfrm>
          <a:prstGeom prst="rect">
            <a:avLst/>
          </a:prstGeom>
        </p:spPr>
        <p:txBody>
          <a:bodyPr anchorCtr="0" anchor="b" bIns="91425" lIns="91425" spcFirstLastPara="1" rIns="91425" wrap="square" tIns="91425">
            <a:noAutofit/>
          </a:bodyPr>
          <a:lstStyle>
            <a:lvl1pPr indent="-292100" lvl="0" marL="457200">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18" name="Google Shape;18;p3"/>
          <p:cNvSpPr/>
          <p:nvPr/>
        </p:nvSpPr>
        <p:spPr>
          <a:xfrm>
            <a:off x="7735575" y="-10150"/>
            <a:ext cx="1428750" cy="1320800"/>
          </a:xfrm>
          <a:custGeom>
            <a:rect b="b" l="l" r="r" t="t"/>
            <a:pathLst>
              <a:path extrusionOk="0" h="52832" w="57150">
                <a:moveTo>
                  <a:pt x="4572" y="0"/>
                </a:moveTo>
                <a:lnTo>
                  <a:pt x="0" y="51308"/>
                </a:lnTo>
                <a:lnTo>
                  <a:pt x="57150" y="52832"/>
                </a:lnTo>
                <a:lnTo>
                  <a:pt x="57150" y="47752"/>
                </a:lnTo>
                <a:lnTo>
                  <a:pt x="9144" y="0"/>
                </a:lnTo>
                <a:close/>
              </a:path>
            </a:pathLst>
          </a:custGeom>
          <a:solidFill>
            <a:schemeClr val="dk1"/>
          </a:solid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arterly Goal">
  <p:cSld name="CUSTOM_1_1_3_1_2">
    <p:spTree>
      <p:nvGrpSpPr>
        <p:cNvPr id="501" name="Shape 501"/>
        <p:cNvGrpSpPr/>
        <p:nvPr/>
      </p:nvGrpSpPr>
      <p:grpSpPr>
        <a:xfrm>
          <a:off x="0" y="0"/>
          <a:ext cx="0" cy="0"/>
          <a:chOff x="0" y="0"/>
          <a:chExt cx="0" cy="0"/>
        </a:xfrm>
      </p:grpSpPr>
      <p:sp>
        <p:nvSpPr>
          <p:cNvPr id="502" name="Google Shape;502;p21"/>
          <p:cNvSpPr txBox="1"/>
          <p:nvPr>
            <p:ph idx="1" type="subTitle"/>
          </p:nvPr>
        </p:nvSpPr>
        <p:spPr>
          <a:xfrm>
            <a:off x="3063300" y="413950"/>
            <a:ext cx="2445000" cy="9111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SzPts val="800"/>
              <a:buFont typeface="Caveat"/>
              <a:buNone/>
              <a:defRPr sz="1000">
                <a:latin typeface="Caveat"/>
                <a:ea typeface="Caveat"/>
                <a:cs typeface="Caveat"/>
                <a:sym typeface="Cavea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3" name="Google Shape;503;p21"/>
          <p:cNvSpPr txBox="1"/>
          <p:nvPr>
            <p:ph type="title"/>
          </p:nvPr>
        </p:nvSpPr>
        <p:spPr>
          <a:xfrm>
            <a:off x="513300" y="419950"/>
            <a:ext cx="2641500" cy="1015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400"/>
              <a:buNone/>
              <a:defRPr b="0"/>
            </a:lvl1pPr>
            <a:lvl2pPr lvl="1">
              <a:spcBef>
                <a:spcPts val="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sp>
        <p:nvSpPr>
          <p:cNvPr id="504" name="Google Shape;504;p21"/>
          <p:cNvSpPr txBox="1"/>
          <p:nvPr>
            <p:ph idx="2" type="title"/>
          </p:nvPr>
        </p:nvSpPr>
        <p:spPr>
          <a:xfrm>
            <a:off x="1060026" y="1816375"/>
            <a:ext cx="2181900" cy="2364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1200"/>
              <a:buFont typeface="League Spartan Medium"/>
              <a:buNone/>
              <a:defRPr b="0" sz="1200">
                <a:latin typeface="League Spartan Medium"/>
                <a:ea typeface="League Spartan Medium"/>
                <a:cs typeface="League Spartan Medium"/>
                <a:sym typeface="League Spartan Medium"/>
              </a:defRPr>
            </a:lvl1pPr>
            <a:lvl2pPr lvl="1">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2pPr>
            <a:lvl3pPr lvl="2">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3pPr>
            <a:lvl4pPr lvl="3">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4pPr>
            <a:lvl5pPr lvl="4">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5pPr>
            <a:lvl6pPr lvl="5">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6pPr>
            <a:lvl7pPr lvl="6">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7pPr>
            <a:lvl8pPr lvl="7">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8pPr>
            <a:lvl9pPr lvl="8">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9pPr>
          </a:lstStyle>
          <a:p/>
        </p:txBody>
      </p:sp>
      <p:sp>
        <p:nvSpPr>
          <p:cNvPr id="505" name="Google Shape;505;p21"/>
          <p:cNvSpPr txBox="1"/>
          <p:nvPr>
            <p:ph idx="3" type="body"/>
          </p:nvPr>
        </p:nvSpPr>
        <p:spPr>
          <a:xfrm>
            <a:off x="1059900" y="2124925"/>
            <a:ext cx="2181900" cy="363300"/>
          </a:xfrm>
          <a:prstGeom prst="rect">
            <a:avLst/>
          </a:prstGeom>
        </p:spPr>
        <p:txBody>
          <a:bodyPr anchorCtr="0" anchor="t" bIns="0" lIns="91425" spcFirstLastPara="1" rIns="91425" wrap="square" tIns="0">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506" name="Google Shape;506;p21"/>
          <p:cNvSpPr txBox="1"/>
          <p:nvPr>
            <p:ph idx="4" type="title"/>
          </p:nvPr>
        </p:nvSpPr>
        <p:spPr>
          <a:xfrm rot="132356">
            <a:off x="955546" y="2826529"/>
            <a:ext cx="2182317" cy="236571"/>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1200"/>
              <a:buFont typeface="League Spartan Medium"/>
              <a:buNone/>
              <a:defRPr b="0" sz="1200">
                <a:latin typeface="League Spartan Medium"/>
                <a:ea typeface="League Spartan Medium"/>
                <a:cs typeface="League Spartan Medium"/>
                <a:sym typeface="League Spartan Medium"/>
              </a:defRPr>
            </a:lvl1pPr>
            <a:lvl2pPr lvl="1">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2pPr>
            <a:lvl3pPr lvl="2">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3pPr>
            <a:lvl4pPr lvl="3">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4pPr>
            <a:lvl5pPr lvl="4">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5pPr>
            <a:lvl6pPr lvl="5">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6pPr>
            <a:lvl7pPr lvl="6">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7pPr>
            <a:lvl8pPr lvl="7">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8pPr>
            <a:lvl9pPr lvl="8">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9pPr>
          </a:lstStyle>
          <a:p/>
        </p:txBody>
      </p:sp>
      <p:sp>
        <p:nvSpPr>
          <p:cNvPr id="507" name="Google Shape;507;p21"/>
          <p:cNvSpPr txBox="1"/>
          <p:nvPr>
            <p:ph idx="5" type="body"/>
          </p:nvPr>
        </p:nvSpPr>
        <p:spPr>
          <a:xfrm rot="132356">
            <a:off x="941064" y="3134798"/>
            <a:ext cx="2182317" cy="363274"/>
          </a:xfrm>
          <a:prstGeom prst="rect">
            <a:avLst/>
          </a:prstGeom>
        </p:spPr>
        <p:txBody>
          <a:bodyPr anchorCtr="0" anchor="t" bIns="0" lIns="91425" spcFirstLastPara="1" rIns="91425" wrap="square" tIns="0">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508" name="Google Shape;508;p21"/>
          <p:cNvSpPr txBox="1"/>
          <p:nvPr>
            <p:ph idx="6" type="title"/>
          </p:nvPr>
        </p:nvSpPr>
        <p:spPr>
          <a:xfrm>
            <a:off x="980676" y="3873125"/>
            <a:ext cx="2181900" cy="2364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1000"/>
              <a:buFont typeface="Manrope"/>
              <a:buNone/>
              <a:defRPr sz="1000">
                <a:latin typeface="Manrope"/>
                <a:ea typeface="Manrope"/>
                <a:cs typeface="Manrope"/>
                <a:sym typeface="Manrope"/>
              </a:defRPr>
            </a:lvl1pPr>
            <a:lvl2pPr lvl="1">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2pPr>
            <a:lvl3pPr lvl="2">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3pPr>
            <a:lvl4pPr lvl="3">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4pPr>
            <a:lvl5pPr lvl="4">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5pPr>
            <a:lvl6pPr lvl="5">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6pPr>
            <a:lvl7pPr lvl="6">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7pPr>
            <a:lvl8pPr lvl="7">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8pPr>
            <a:lvl9pPr lvl="8">
              <a:lnSpc>
                <a:spcPct val="100000"/>
              </a:lnSpc>
              <a:spcBef>
                <a:spcPts val="0"/>
              </a:spcBef>
              <a:spcAft>
                <a:spcPts val="0"/>
              </a:spcAft>
              <a:buClr>
                <a:schemeClr val="lt1"/>
              </a:buClr>
              <a:buSzPts val="1000"/>
              <a:buFont typeface="Manrope"/>
              <a:buNone/>
              <a:defRPr b="1" sz="1000">
                <a:latin typeface="Manrope"/>
                <a:ea typeface="Manrope"/>
                <a:cs typeface="Manrope"/>
                <a:sym typeface="Manrope"/>
              </a:defRPr>
            </a:lvl9pPr>
          </a:lstStyle>
          <a:p/>
        </p:txBody>
      </p:sp>
      <p:sp>
        <p:nvSpPr>
          <p:cNvPr id="509" name="Google Shape;509;p21"/>
          <p:cNvSpPr txBox="1"/>
          <p:nvPr>
            <p:ph idx="7" type="body"/>
          </p:nvPr>
        </p:nvSpPr>
        <p:spPr>
          <a:xfrm>
            <a:off x="980550" y="4181675"/>
            <a:ext cx="2181900" cy="363300"/>
          </a:xfrm>
          <a:prstGeom prst="rect">
            <a:avLst/>
          </a:prstGeom>
        </p:spPr>
        <p:txBody>
          <a:bodyPr anchorCtr="0" anchor="t" bIns="0" lIns="91425" spcFirstLastPara="1" rIns="91425" wrap="square" tIns="0">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510" name="Google Shape;510;p21"/>
          <p:cNvSpPr txBox="1"/>
          <p:nvPr>
            <p:ph idx="8" type="title"/>
          </p:nvPr>
        </p:nvSpPr>
        <p:spPr>
          <a:xfrm rot="126099">
            <a:off x="4508764" y="2120094"/>
            <a:ext cx="1766989" cy="23626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1200"/>
              <a:buFont typeface="League Spartan Medium"/>
              <a:buNone/>
              <a:defRPr b="0" sz="1200">
                <a:latin typeface="League Spartan Medium"/>
                <a:ea typeface="League Spartan Medium"/>
                <a:cs typeface="League Spartan Medium"/>
                <a:sym typeface="League Spartan Medium"/>
              </a:defRPr>
            </a:lvl1pPr>
            <a:lvl2pPr lvl="1">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2pPr>
            <a:lvl3pPr lvl="2">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3pPr>
            <a:lvl4pPr lvl="3">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4pPr>
            <a:lvl5pPr lvl="4">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5pPr>
            <a:lvl6pPr lvl="5">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6pPr>
            <a:lvl7pPr lvl="6">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7pPr>
            <a:lvl8pPr lvl="7">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8pPr>
            <a:lvl9pPr lvl="8">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9pPr>
          </a:lstStyle>
          <a:p/>
        </p:txBody>
      </p:sp>
      <p:sp>
        <p:nvSpPr>
          <p:cNvPr id="511" name="Google Shape;511;p21"/>
          <p:cNvSpPr txBox="1"/>
          <p:nvPr>
            <p:ph idx="9" type="body"/>
          </p:nvPr>
        </p:nvSpPr>
        <p:spPr>
          <a:xfrm rot="125772">
            <a:off x="4492678" y="2428187"/>
            <a:ext cx="1763380" cy="499236"/>
          </a:xfrm>
          <a:prstGeom prst="rect">
            <a:avLst/>
          </a:prstGeom>
        </p:spPr>
        <p:txBody>
          <a:bodyPr anchorCtr="0" anchor="t" bIns="0" lIns="91425" spcFirstLastPara="1" rIns="91425" wrap="square" tIns="0">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512" name="Google Shape;512;p21"/>
          <p:cNvSpPr txBox="1"/>
          <p:nvPr>
            <p:ph idx="13" type="title"/>
          </p:nvPr>
        </p:nvSpPr>
        <p:spPr>
          <a:xfrm>
            <a:off x="7140350" y="2580150"/>
            <a:ext cx="1377000" cy="3945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1200"/>
              <a:buFont typeface="League Spartan Medium"/>
              <a:buNone/>
              <a:defRPr b="0" sz="1200">
                <a:latin typeface="League Spartan Medium"/>
                <a:ea typeface="League Spartan Medium"/>
                <a:cs typeface="League Spartan Medium"/>
                <a:sym typeface="League Spartan Medium"/>
              </a:defRPr>
            </a:lvl1pPr>
            <a:lvl2pPr lvl="1">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2pPr>
            <a:lvl3pPr lvl="2">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3pPr>
            <a:lvl4pPr lvl="3">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4pPr>
            <a:lvl5pPr lvl="4">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5pPr>
            <a:lvl6pPr lvl="5">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6pPr>
            <a:lvl7pPr lvl="6">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7pPr>
            <a:lvl8pPr lvl="7">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8pPr>
            <a:lvl9pPr lvl="8">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9pPr>
          </a:lstStyle>
          <a:p/>
        </p:txBody>
      </p:sp>
      <p:sp>
        <p:nvSpPr>
          <p:cNvPr id="513" name="Google Shape;513;p21"/>
          <p:cNvSpPr txBox="1"/>
          <p:nvPr>
            <p:ph idx="14" type="body"/>
          </p:nvPr>
        </p:nvSpPr>
        <p:spPr>
          <a:xfrm>
            <a:off x="7142825" y="3047175"/>
            <a:ext cx="1377000" cy="827700"/>
          </a:xfrm>
          <a:prstGeom prst="rect">
            <a:avLst/>
          </a:prstGeom>
        </p:spPr>
        <p:txBody>
          <a:bodyPr anchorCtr="0" anchor="t" bIns="0" lIns="91425" spcFirstLastPara="1" rIns="91425" wrap="square" tIns="0">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514" name="Google Shape;514;p21"/>
          <p:cNvSpPr txBox="1"/>
          <p:nvPr>
            <p:ph idx="15" type="title"/>
          </p:nvPr>
        </p:nvSpPr>
        <p:spPr>
          <a:xfrm>
            <a:off x="4505150" y="3400100"/>
            <a:ext cx="1725000" cy="2364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1200"/>
              <a:buFont typeface="League Spartan Medium"/>
              <a:buNone/>
              <a:defRPr b="0" sz="1200">
                <a:latin typeface="League Spartan Medium"/>
                <a:ea typeface="League Spartan Medium"/>
                <a:cs typeface="League Spartan Medium"/>
                <a:sym typeface="League Spartan Medium"/>
              </a:defRPr>
            </a:lvl1pPr>
            <a:lvl2pPr lvl="1">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2pPr>
            <a:lvl3pPr lvl="2">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3pPr>
            <a:lvl4pPr lvl="3">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4pPr>
            <a:lvl5pPr lvl="4">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5pPr>
            <a:lvl6pPr lvl="5">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6pPr>
            <a:lvl7pPr lvl="6">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7pPr>
            <a:lvl8pPr lvl="7">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8pPr>
            <a:lvl9pPr lvl="8">
              <a:lnSpc>
                <a:spcPct val="100000"/>
              </a:lnSpc>
              <a:spcBef>
                <a:spcPts val="0"/>
              </a:spcBef>
              <a:spcAft>
                <a:spcPts val="0"/>
              </a:spcAft>
              <a:buClr>
                <a:schemeClr val="lt1"/>
              </a:buClr>
              <a:buSzPts val="1200"/>
              <a:buFont typeface="League Spartan Medium"/>
              <a:buNone/>
              <a:defRPr sz="1200">
                <a:latin typeface="League Spartan Medium"/>
                <a:ea typeface="League Spartan Medium"/>
                <a:cs typeface="League Spartan Medium"/>
                <a:sym typeface="League Spartan Medium"/>
              </a:defRPr>
            </a:lvl9pPr>
          </a:lstStyle>
          <a:p/>
        </p:txBody>
      </p:sp>
      <p:sp>
        <p:nvSpPr>
          <p:cNvPr id="515" name="Google Shape;515;p21"/>
          <p:cNvSpPr txBox="1"/>
          <p:nvPr>
            <p:ph idx="16" type="body"/>
          </p:nvPr>
        </p:nvSpPr>
        <p:spPr>
          <a:xfrm>
            <a:off x="4505025" y="3708650"/>
            <a:ext cx="1725000" cy="527100"/>
          </a:xfrm>
          <a:prstGeom prst="rect">
            <a:avLst/>
          </a:prstGeom>
        </p:spPr>
        <p:txBody>
          <a:bodyPr anchorCtr="0" anchor="t" bIns="0" lIns="91425" spcFirstLastPara="1" rIns="91425" wrap="square" tIns="0">
            <a:norm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Background Title">
  <p:cSld name="CUSTOM_1_1_1_1_1_2">
    <p:bg>
      <p:bgPr>
        <a:solidFill>
          <a:srgbClr val="90C64B"/>
        </a:solidFill>
      </p:bgPr>
    </p:bg>
    <p:spTree>
      <p:nvGrpSpPr>
        <p:cNvPr id="516" name="Shape 516"/>
        <p:cNvGrpSpPr/>
        <p:nvPr/>
      </p:nvGrpSpPr>
      <p:grpSpPr>
        <a:xfrm>
          <a:off x="0" y="0"/>
          <a:ext cx="0" cy="0"/>
          <a:chOff x="0" y="0"/>
          <a:chExt cx="0" cy="0"/>
        </a:xfrm>
      </p:grpSpPr>
      <p:sp>
        <p:nvSpPr>
          <p:cNvPr id="517" name="Google Shape;517;p22"/>
          <p:cNvSpPr/>
          <p:nvPr/>
        </p:nvSpPr>
        <p:spPr>
          <a:xfrm rot="10800000">
            <a:off x="7960900" y="-13950"/>
            <a:ext cx="1192200" cy="11982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18" name="Google Shape;518;p22"/>
          <p:cNvSpPr/>
          <p:nvPr/>
        </p:nvSpPr>
        <p:spPr>
          <a:xfrm>
            <a:off x="7735575" y="-10150"/>
            <a:ext cx="1428750" cy="1320800"/>
          </a:xfrm>
          <a:custGeom>
            <a:rect b="b" l="l" r="r" t="t"/>
            <a:pathLst>
              <a:path extrusionOk="0" h="52832" w="57150">
                <a:moveTo>
                  <a:pt x="4572" y="0"/>
                </a:moveTo>
                <a:lnTo>
                  <a:pt x="0" y="51308"/>
                </a:lnTo>
                <a:lnTo>
                  <a:pt x="57150" y="52832"/>
                </a:lnTo>
                <a:lnTo>
                  <a:pt x="57150" y="47752"/>
                </a:lnTo>
                <a:lnTo>
                  <a:pt x="9144" y="0"/>
                </a:lnTo>
                <a:close/>
              </a:path>
            </a:pathLst>
          </a:custGeom>
          <a:solidFill>
            <a:srgbClr val="15A6DF"/>
          </a:solidFill>
          <a:ln>
            <a:noFill/>
          </a:ln>
        </p:spPr>
      </p:sp>
      <p:sp>
        <p:nvSpPr>
          <p:cNvPr id="519" name="Google Shape;519;p22"/>
          <p:cNvSpPr txBox="1"/>
          <p:nvPr>
            <p:ph type="title"/>
          </p:nvPr>
        </p:nvSpPr>
        <p:spPr>
          <a:xfrm>
            <a:off x="508875" y="1998400"/>
            <a:ext cx="6149700" cy="1847100"/>
          </a:xfrm>
          <a:prstGeom prst="rect">
            <a:avLst/>
          </a:prstGeom>
        </p:spPr>
        <p:txBody>
          <a:bodyPr anchorCtr="0" anchor="t" bIns="91425" lIns="91425" spcFirstLastPara="1" rIns="91425" wrap="square" tIns="91425">
            <a:spAutoFit/>
          </a:bodyPr>
          <a:lstStyle>
            <a:lvl1pPr lvl="0">
              <a:spcBef>
                <a:spcPts val="0"/>
              </a:spcBef>
              <a:spcAft>
                <a:spcPts val="0"/>
              </a:spcAft>
              <a:buClr>
                <a:schemeClr val="lt1"/>
              </a:buClr>
              <a:buSzPts val="6000"/>
              <a:buNone/>
              <a:defRPr b="0" sz="6000"/>
            </a:lvl1pPr>
            <a:lvl2pPr lvl="1">
              <a:spcBef>
                <a:spcPts val="0"/>
              </a:spcBef>
              <a:spcAft>
                <a:spcPts val="0"/>
              </a:spcAft>
              <a:buClr>
                <a:schemeClr val="lt1"/>
              </a:buClr>
              <a:buSzPts val="6000"/>
              <a:buNone/>
              <a:defRPr sz="6000"/>
            </a:lvl2pPr>
            <a:lvl3pPr lvl="2">
              <a:spcBef>
                <a:spcPts val="0"/>
              </a:spcBef>
              <a:spcAft>
                <a:spcPts val="0"/>
              </a:spcAft>
              <a:buClr>
                <a:schemeClr val="lt1"/>
              </a:buClr>
              <a:buSzPts val="6000"/>
              <a:buNone/>
              <a:defRPr sz="6000"/>
            </a:lvl3pPr>
            <a:lvl4pPr lvl="3">
              <a:spcBef>
                <a:spcPts val="0"/>
              </a:spcBef>
              <a:spcAft>
                <a:spcPts val="0"/>
              </a:spcAft>
              <a:buClr>
                <a:schemeClr val="lt1"/>
              </a:buClr>
              <a:buSzPts val="6000"/>
              <a:buNone/>
              <a:defRPr sz="6000"/>
            </a:lvl4pPr>
            <a:lvl5pPr lvl="4">
              <a:spcBef>
                <a:spcPts val="0"/>
              </a:spcBef>
              <a:spcAft>
                <a:spcPts val="0"/>
              </a:spcAft>
              <a:buClr>
                <a:schemeClr val="lt1"/>
              </a:buClr>
              <a:buSzPts val="6000"/>
              <a:buNone/>
              <a:defRPr sz="6000"/>
            </a:lvl5pPr>
            <a:lvl6pPr lvl="5">
              <a:spcBef>
                <a:spcPts val="0"/>
              </a:spcBef>
              <a:spcAft>
                <a:spcPts val="0"/>
              </a:spcAft>
              <a:buClr>
                <a:schemeClr val="lt1"/>
              </a:buClr>
              <a:buSzPts val="6000"/>
              <a:buNone/>
              <a:defRPr sz="6000"/>
            </a:lvl6pPr>
            <a:lvl7pPr lvl="6">
              <a:spcBef>
                <a:spcPts val="0"/>
              </a:spcBef>
              <a:spcAft>
                <a:spcPts val="0"/>
              </a:spcAft>
              <a:buClr>
                <a:schemeClr val="lt1"/>
              </a:buClr>
              <a:buSzPts val="6000"/>
              <a:buNone/>
              <a:defRPr sz="6000"/>
            </a:lvl7pPr>
            <a:lvl8pPr lvl="7">
              <a:spcBef>
                <a:spcPts val="0"/>
              </a:spcBef>
              <a:spcAft>
                <a:spcPts val="0"/>
              </a:spcAft>
              <a:buClr>
                <a:schemeClr val="lt1"/>
              </a:buClr>
              <a:buSzPts val="6000"/>
              <a:buNone/>
              <a:defRPr sz="6000"/>
            </a:lvl8pPr>
            <a:lvl9pPr lvl="8">
              <a:spcBef>
                <a:spcPts val="0"/>
              </a:spcBef>
              <a:spcAft>
                <a:spcPts val="0"/>
              </a:spcAft>
              <a:buClr>
                <a:schemeClr val="lt1"/>
              </a:buClr>
              <a:buSzPts val="6000"/>
              <a:buNone/>
              <a:defRPr sz="6000"/>
            </a:lvl9pPr>
          </a:lstStyle>
          <a:p/>
        </p:txBody>
      </p:sp>
      <p:sp>
        <p:nvSpPr>
          <p:cNvPr id="520" name="Google Shape;520;p22"/>
          <p:cNvSpPr txBox="1"/>
          <p:nvPr>
            <p:ph idx="1" type="body"/>
          </p:nvPr>
        </p:nvSpPr>
        <p:spPr>
          <a:xfrm>
            <a:off x="508950" y="3845575"/>
            <a:ext cx="4499700" cy="869700"/>
          </a:xfrm>
          <a:prstGeom prst="rect">
            <a:avLst/>
          </a:prstGeom>
        </p:spPr>
        <p:txBody>
          <a:bodyPr anchorCtr="0" anchor="t" bIns="91425" lIns="91425" spcFirstLastPara="1" rIns="91425" wrap="square" tIns="91425">
            <a:spAutoFit/>
          </a:bodyPr>
          <a:lstStyle>
            <a:lvl1pPr indent="-292100" lvl="0" marL="457200">
              <a:spcBef>
                <a:spcPts val="0"/>
              </a:spcBef>
              <a:spcAft>
                <a:spcPts val="0"/>
              </a:spcAft>
              <a:buSzPts val="1000"/>
              <a:buChar char="●"/>
              <a:defRPr sz="1000"/>
            </a:lvl1pPr>
            <a:lvl2pPr indent="-292100" lvl="1" marL="914400">
              <a:spcBef>
                <a:spcPts val="800"/>
              </a:spcBef>
              <a:spcAft>
                <a:spcPts val="0"/>
              </a:spcAft>
              <a:buSzPts val="1000"/>
              <a:buChar char="○"/>
              <a:defRPr sz="1000"/>
            </a:lvl2pPr>
            <a:lvl3pPr indent="-292100" lvl="2" marL="1371600">
              <a:spcBef>
                <a:spcPts val="800"/>
              </a:spcBef>
              <a:spcAft>
                <a:spcPts val="0"/>
              </a:spcAft>
              <a:buSzPts val="1000"/>
              <a:buChar char="■"/>
              <a:defRPr sz="1000"/>
            </a:lvl3pPr>
            <a:lvl4pPr indent="-292100" lvl="3" marL="1828800">
              <a:spcBef>
                <a:spcPts val="800"/>
              </a:spcBef>
              <a:spcAft>
                <a:spcPts val="0"/>
              </a:spcAft>
              <a:buSzPts val="1000"/>
              <a:buChar char="●"/>
              <a:defRPr sz="1000"/>
            </a:lvl4pPr>
            <a:lvl5pPr indent="-292100" lvl="4" marL="2286000">
              <a:spcBef>
                <a:spcPts val="800"/>
              </a:spcBef>
              <a:spcAft>
                <a:spcPts val="0"/>
              </a:spcAft>
              <a:buSzPts val="1000"/>
              <a:buChar char="○"/>
              <a:defRPr sz="1000"/>
            </a:lvl5pPr>
            <a:lvl6pPr indent="-292100" lvl="5" marL="2743200">
              <a:spcBef>
                <a:spcPts val="800"/>
              </a:spcBef>
              <a:spcAft>
                <a:spcPts val="0"/>
              </a:spcAft>
              <a:buSzPts val="1000"/>
              <a:buChar char="■"/>
              <a:defRPr sz="1000"/>
            </a:lvl6pPr>
            <a:lvl7pPr indent="-292100" lvl="6" marL="3200400">
              <a:spcBef>
                <a:spcPts val="800"/>
              </a:spcBef>
              <a:spcAft>
                <a:spcPts val="0"/>
              </a:spcAft>
              <a:buSzPts val="1000"/>
              <a:buChar char="●"/>
              <a:defRPr sz="1000"/>
            </a:lvl7pPr>
            <a:lvl8pPr indent="-292100" lvl="7" marL="3657600">
              <a:spcBef>
                <a:spcPts val="800"/>
              </a:spcBef>
              <a:spcAft>
                <a:spcPts val="0"/>
              </a:spcAft>
              <a:buSzPts val="1000"/>
              <a:buChar char="○"/>
              <a:defRPr sz="1000"/>
            </a:lvl8pPr>
            <a:lvl9pPr indent="-292100" lvl="8" marL="4114800">
              <a:spcBef>
                <a:spcPts val="800"/>
              </a:spcBef>
              <a:spcAft>
                <a:spcPts val="800"/>
              </a:spcAft>
              <a:buSzPts val="1000"/>
              <a:buChar char="■"/>
              <a:defRPr sz="1000"/>
            </a:lvl9pPr>
          </a:lstStyle>
          <a:p/>
        </p:txBody>
      </p:sp>
      <p:sp>
        <p:nvSpPr>
          <p:cNvPr id="521" name="Google Shape;521;p22"/>
          <p:cNvSpPr txBox="1"/>
          <p:nvPr>
            <p:ph idx="2" type="subTitle"/>
          </p:nvPr>
        </p:nvSpPr>
        <p:spPr>
          <a:xfrm rot="-252596">
            <a:off x="5199023" y="3875031"/>
            <a:ext cx="1487514" cy="689167"/>
          </a:xfrm>
          <a:prstGeom prst="rect">
            <a:avLst/>
          </a:prstGeom>
        </p:spPr>
        <p:txBody>
          <a:bodyPr anchorCtr="0" anchor="ctr" bIns="91425" lIns="182875" spcFirstLastPara="1" rIns="182875" wrap="square" tIns="91425">
            <a:noAutofit/>
          </a:bodyPr>
          <a:lstStyle>
            <a:lvl1pPr lvl="0" algn="ctr">
              <a:spcBef>
                <a:spcPts val="0"/>
              </a:spcBef>
              <a:spcAft>
                <a:spcPts val="0"/>
              </a:spcAft>
              <a:buSzPts val="1200"/>
              <a:buNone/>
              <a:defRPr b="1"/>
            </a:lvl1pPr>
            <a:lvl2pPr lvl="1" algn="ctr">
              <a:spcBef>
                <a:spcPts val="800"/>
              </a:spcBef>
              <a:spcAft>
                <a:spcPts val="0"/>
              </a:spcAft>
              <a:buSzPts val="1000"/>
              <a:buNone/>
              <a:defRPr b="1" sz="1000"/>
            </a:lvl2pPr>
            <a:lvl3pPr lvl="2" algn="ctr">
              <a:spcBef>
                <a:spcPts val="800"/>
              </a:spcBef>
              <a:spcAft>
                <a:spcPts val="0"/>
              </a:spcAft>
              <a:buSzPts val="1000"/>
              <a:buNone/>
              <a:defRPr b="1" sz="1000"/>
            </a:lvl3pPr>
            <a:lvl4pPr lvl="3" algn="ctr">
              <a:spcBef>
                <a:spcPts val="800"/>
              </a:spcBef>
              <a:spcAft>
                <a:spcPts val="0"/>
              </a:spcAft>
              <a:buSzPts val="1000"/>
              <a:buNone/>
              <a:defRPr b="1" sz="1000"/>
            </a:lvl4pPr>
            <a:lvl5pPr lvl="4" algn="ctr">
              <a:spcBef>
                <a:spcPts val="800"/>
              </a:spcBef>
              <a:spcAft>
                <a:spcPts val="0"/>
              </a:spcAft>
              <a:buSzPts val="1000"/>
              <a:buNone/>
              <a:defRPr b="1" sz="1000"/>
            </a:lvl5pPr>
            <a:lvl6pPr lvl="5" algn="ctr">
              <a:spcBef>
                <a:spcPts val="800"/>
              </a:spcBef>
              <a:spcAft>
                <a:spcPts val="0"/>
              </a:spcAft>
              <a:buSzPts val="1000"/>
              <a:buNone/>
              <a:defRPr b="1" sz="1000"/>
            </a:lvl6pPr>
            <a:lvl7pPr lvl="6" algn="ctr">
              <a:spcBef>
                <a:spcPts val="800"/>
              </a:spcBef>
              <a:spcAft>
                <a:spcPts val="0"/>
              </a:spcAft>
              <a:buSzPts val="1000"/>
              <a:buNone/>
              <a:defRPr b="1" sz="1000"/>
            </a:lvl7pPr>
            <a:lvl8pPr lvl="7" algn="ctr">
              <a:spcBef>
                <a:spcPts val="800"/>
              </a:spcBef>
              <a:spcAft>
                <a:spcPts val="0"/>
              </a:spcAft>
              <a:buSzPts val="1000"/>
              <a:buNone/>
              <a:defRPr b="1" sz="1000"/>
            </a:lvl8pPr>
            <a:lvl9pPr lvl="8" algn="ctr">
              <a:spcBef>
                <a:spcPts val="800"/>
              </a:spcBef>
              <a:spcAft>
                <a:spcPts val="800"/>
              </a:spcAft>
              <a:buSzPts val="1000"/>
              <a:buNone/>
              <a:defRPr b="1" sz="10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Notes with dark background">
  <p:cSld name="CUSTOM_1_1_1_4">
    <p:bg>
      <p:bgPr>
        <a:solidFill>
          <a:schemeClr val="lt1"/>
        </a:solidFill>
      </p:bgPr>
    </p:bg>
    <p:spTree>
      <p:nvGrpSpPr>
        <p:cNvPr id="522" name="Shape 522"/>
        <p:cNvGrpSpPr/>
        <p:nvPr/>
      </p:nvGrpSpPr>
      <p:grpSpPr>
        <a:xfrm>
          <a:off x="0" y="0"/>
          <a:ext cx="0" cy="0"/>
          <a:chOff x="0" y="0"/>
          <a:chExt cx="0" cy="0"/>
        </a:xfrm>
      </p:grpSpPr>
      <p:sp>
        <p:nvSpPr>
          <p:cNvPr id="523" name="Google Shape;523;p23"/>
          <p:cNvSpPr/>
          <p:nvPr/>
        </p:nvSpPr>
        <p:spPr>
          <a:xfrm>
            <a:off x="8352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24" name="Google Shape;524;p23"/>
          <p:cNvSpPr/>
          <p:nvPr/>
        </p:nvSpPr>
        <p:spPr>
          <a:xfrm>
            <a:off x="32736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25" name="Google Shape;525;p23"/>
          <p:cNvSpPr/>
          <p:nvPr/>
        </p:nvSpPr>
        <p:spPr>
          <a:xfrm>
            <a:off x="57120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26" name="Google Shape;526;p23"/>
          <p:cNvSpPr/>
          <p:nvPr/>
        </p:nvSpPr>
        <p:spPr>
          <a:xfrm>
            <a:off x="81504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cxnSp>
        <p:nvCxnSpPr>
          <p:cNvPr id="527" name="Google Shape;527;p23"/>
          <p:cNvCxnSpPr/>
          <p:nvPr/>
        </p:nvCxnSpPr>
        <p:spPr>
          <a:xfrm>
            <a:off x="0" y="457191"/>
            <a:ext cx="9140400" cy="0"/>
          </a:xfrm>
          <a:prstGeom prst="straightConnector1">
            <a:avLst/>
          </a:prstGeom>
          <a:noFill/>
          <a:ln cap="flat" cmpd="sng" w="9525">
            <a:solidFill>
              <a:schemeClr val="accent4"/>
            </a:solidFill>
            <a:prstDash val="solid"/>
            <a:round/>
            <a:headEnd len="sm" w="sm" type="none"/>
            <a:tailEnd len="sm" w="sm" type="none"/>
          </a:ln>
        </p:spPr>
      </p:cxnSp>
      <p:cxnSp>
        <p:nvCxnSpPr>
          <p:cNvPr id="528" name="Google Shape;528;p23"/>
          <p:cNvCxnSpPr/>
          <p:nvPr/>
        </p:nvCxnSpPr>
        <p:spPr>
          <a:xfrm>
            <a:off x="0" y="524791"/>
            <a:ext cx="9140400" cy="0"/>
          </a:xfrm>
          <a:prstGeom prst="straightConnector1">
            <a:avLst/>
          </a:prstGeom>
          <a:noFill/>
          <a:ln cap="flat" cmpd="sng" w="9525">
            <a:solidFill>
              <a:schemeClr val="accent4"/>
            </a:solidFill>
            <a:prstDash val="solid"/>
            <a:round/>
            <a:headEnd len="sm" w="sm" type="none"/>
            <a:tailEnd len="sm" w="sm" type="none"/>
          </a:ln>
        </p:spPr>
      </p:cxnSp>
      <p:sp>
        <p:nvSpPr>
          <p:cNvPr id="529" name="Google Shape;529;p23"/>
          <p:cNvSpPr txBox="1"/>
          <p:nvPr>
            <p:ph type="title"/>
          </p:nvPr>
        </p:nvSpPr>
        <p:spPr>
          <a:xfrm>
            <a:off x="2563250" y="1900525"/>
            <a:ext cx="1767000" cy="1174200"/>
          </a:xfrm>
          <a:prstGeom prst="rect">
            <a:avLst/>
          </a:prstGeom>
        </p:spPr>
        <p:txBody>
          <a:bodyPr anchorCtr="0" anchor="ctr" bIns="91425" lIns="91425" spcFirstLastPara="1" rIns="91425" wrap="square" tIns="91425">
            <a:noAutofit/>
          </a:bodyPr>
          <a:lstStyle>
            <a:lvl1pPr lvl="0">
              <a:lnSpc>
                <a:spcPct val="115000"/>
              </a:lnSpc>
              <a:spcBef>
                <a:spcPts val="0"/>
              </a:spcBef>
              <a:spcAft>
                <a:spcPts val="0"/>
              </a:spcAft>
              <a:buClr>
                <a:schemeClr val="dk1"/>
              </a:buClr>
              <a:buSzPts val="1100"/>
              <a:buFont typeface="Caveat Medium"/>
              <a:buNone/>
              <a:defRPr b="0" sz="1200">
                <a:solidFill>
                  <a:schemeClr val="dk1"/>
                </a:solidFill>
                <a:latin typeface="Caveat Medium"/>
                <a:ea typeface="Caveat Medium"/>
                <a:cs typeface="Caveat Medium"/>
                <a:sym typeface="Caveat Medium"/>
              </a:defRPr>
            </a:lvl1pPr>
            <a:lvl2pPr lvl="1">
              <a:spcBef>
                <a:spcPts val="100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2pPr>
            <a:lvl3pPr lvl="2">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3pPr>
            <a:lvl4pPr lvl="3">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4pPr>
            <a:lvl5pPr lvl="4">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5pPr>
            <a:lvl6pPr lvl="5">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6pPr>
            <a:lvl7pPr lvl="6">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7pPr>
            <a:lvl8pPr lvl="7">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8pPr>
            <a:lvl9pPr lvl="8">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9pPr>
          </a:lstStyle>
          <a:p/>
        </p:txBody>
      </p:sp>
      <p:sp>
        <p:nvSpPr>
          <p:cNvPr id="530" name="Google Shape;530;p23"/>
          <p:cNvSpPr txBox="1"/>
          <p:nvPr>
            <p:ph idx="2" type="title"/>
          </p:nvPr>
        </p:nvSpPr>
        <p:spPr>
          <a:xfrm rot="-261567">
            <a:off x="710939" y="1685986"/>
            <a:ext cx="1847044" cy="1173986"/>
          </a:xfrm>
          <a:prstGeom prst="rect">
            <a:avLst/>
          </a:prstGeom>
        </p:spPr>
        <p:txBody>
          <a:bodyPr anchorCtr="0" anchor="ctr" bIns="91425" lIns="274300" spcFirstLastPara="1" rIns="91425" wrap="square" tIns="91425">
            <a:spAutoFit/>
          </a:bodyPr>
          <a:lstStyle>
            <a:lvl1pPr lvl="0">
              <a:lnSpc>
                <a:spcPct val="115000"/>
              </a:lnSpc>
              <a:spcBef>
                <a:spcPts val="0"/>
              </a:spcBef>
              <a:spcAft>
                <a:spcPts val="0"/>
              </a:spcAft>
              <a:buClr>
                <a:schemeClr val="dk1"/>
              </a:buClr>
              <a:buSzPts val="1200"/>
              <a:buFont typeface="Caveat Medium"/>
              <a:buNone/>
              <a:defRPr b="0" sz="1200">
                <a:solidFill>
                  <a:schemeClr val="dk1"/>
                </a:solidFill>
                <a:latin typeface="Caveat Medium"/>
                <a:ea typeface="Caveat Medium"/>
                <a:cs typeface="Caveat Medium"/>
                <a:sym typeface="Caveat Medium"/>
              </a:defRPr>
            </a:lvl1pPr>
            <a:lvl2pPr lvl="1">
              <a:spcBef>
                <a:spcPts val="100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2pPr>
            <a:lvl3pPr lvl="2">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3pPr>
            <a:lvl4pPr lvl="3">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4pPr>
            <a:lvl5pPr lvl="4">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5pPr>
            <a:lvl6pPr lvl="5">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6pPr>
            <a:lvl7pPr lvl="6">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7pPr>
            <a:lvl8pPr lvl="7">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8pPr>
            <a:lvl9pPr lvl="8">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9pPr>
          </a:lstStyle>
          <a:p/>
        </p:txBody>
      </p:sp>
      <p:sp>
        <p:nvSpPr>
          <p:cNvPr id="531" name="Google Shape;531;p23"/>
          <p:cNvSpPr txBox="1"/>
          <p:nvPr>
            <p:ph idx="3" type="title"/>
          </p:nvPr>
        </p:nvSpPr>
        <p:spPr>
          <a:xfrm rot="520">
            <a:off x="4330173" y="1683025"/>
            <a:ext cx="1981500" cy="1310700"/>
          </a:xfrm>
          <a:prstGeom prst="rect">
            <a:avLst/>
          </a:prstGeom>
        </p:spPr>
        <p:txBody>
          <a:bodyPr anchorCtr="0" anchor="ctr" bIns="91425" lIns="274300" spcFirstLastPara="1" rIns="91425" wrap="square" tIns="91425">
            <a:noAutofit/>
          </a:bodyPr>
          <a:lstStyle>
            <a:lvl1pPr lvl="0">
              <a:lnSpc>
                <a:spcPct val="115000"/>
              </a:lnSpc>
              <a:spcBef>
                <a:spcPts val="0"/>
              </a:spcBef>
              <a:spcAft>
                <a:spcPts val="0"/>
              </a:spcAft>
              <a:buClr>
                <a:schemeClr val="dk1"/>
              </a:buClr>
              <a:buSzPts val="1200"/>
              <a:buFont typeface="Caveat Medium"/>
              <a:buNone/>
              <a:defRPr b="0" sz="1200">
                <a:solidFill>
                  <a:schemeClr val="dk1"/>
                </a:solidFill>
                <a:latin typeface="Caveat Medium"/>
                <a:ea typeface="Caveat Medium"/>
                <a:cs typeface="Caveat Medium"/>
                <a:sym typeface="Caveat Medium"/>
              </a:defRPr>
            </a:lvl1pPr>
            <a:lvl2pPr lvl="1">
              <a:spcBef>
                <a:spcPts val="100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2pPr>
            <a:lvl3pPr lvl="2">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3pPr>
            <a:lvl4pPr lvl="3">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4pPr>
            <a:lvl5pPr lvl="4">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5pPr>
            <a:lvl6pPr lvl="5">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6pPr>
            <a:lvl7pPr lvl="6">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7pPr>
            <a:lvl8pPr lvl="7">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8pPr>
            <a:lvl9pPr lvl="8">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9pPr>
          </a:lstStyle>
          <a:p/>
        </p:txBody>
      </p:sp>
      <p:sp>
        <p:nvSpPr>
          <p:cNvPr id="532" name="Google Shape;532;p23"/>
          <p:cNvSpPr txBox="1"/>
          <p:nvPr>
            <p:ph idx="4" type="title"/>
          </p:nvPr>
        </p:nvSpPr>
        <p:spPr>
          <a:xfrm rot="158281">
            <a:off x="6392594" y="1886282"/>
            <a:ext cx="1981500" cy="1310588"/>
          </a:xfrm>
          <a:prstGeom prst="rect">
            <a:avLst/>
          </a:prstGeom>
        </p:spPr>
        <p:txBody>
          <a:bodyPr anchorCtr="0" anchor="ctr" bIns="91425" lIns="274300" spcFirstLastPara="1" rIns="91425" wrap="square" tIns="91425">
            <a:noAutofit/>
          </a:bodyPr>
          <a:lstStyle>
            <a:lvl1pPr lvl="0">
              <a:lnSpc>
                <a:spcPct val="115000"/>
              </a:lnSpc>
              <a:spcBef>
                <a:spcPts val="0"/>
              </a:spcBef>
              <a:spcAft>
                <a:spcPts val="0"/>
              </a:spcAft>
              <a:buClr>
                <a:schemeClr val="dk1"/>
              </a:buClr>
              <a:buSzPts val="1200"/>
              <a:buFont typeface="Caveat Medium"/>
              <a:buNone/>
              <a:defRPr b="0" sz="1200">
                <a:solidFill>
                  <a:schemeClr val="dk1"/>
                </a:solidFill>
                <a:latin typeface="Caveat Medium"/>
                <a:ea typeface="Caveat Medium"/>
                <a:cs typeface="Caveat Medium"/>
                <a:sym typeface="Caveat Medium"/>
              </a:defRPr>
            </a:lvl1pPr>
            <a:lvl2pPr lvl="1">
              <a:spcBef>
                <a:spcPts val="100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2pPr>
            <a:lvl3pPr lvl="2">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3pPr>
            <a:lvl4pPr lvl="3">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4pPr>
            <a:lvl5pPr lvl="4">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5pPr>
            <a:lvl6pPr lvl="5">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6pPr>
            <a:lvl7pPr lvl="6">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7pPr>
            <a:lvl8pPr lvl="7">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8pPr>
            <a:lvl9pPr lvl="8">
              <a:spcBef>
                <a:spcPts val="0"/>
              </a:spcBef>
              <a:spcAft>
                <a:spcPts val="0"/>
              </a:spcAft>
              <a:buClr>
                <a:schemeClr val="dk1"/>
              </a:buClr>
              <a:buSzPts val="1600"/>
              <a:buFont typeface="Caveat Medium"/>
              <a:buNone/>
              <a:defRPr sz="3200">
                <a:solidFill>
                  <a:schemeClr val="dk1"/>
                </a:solidFill>
                <a:latin typeface="Caveat Medium"/>
                <a:ea typeface="Caveat Medium"/>
                <a:cs typeface="Caveat Medium"/>
                <a:sym typeface="Caveat Medium"/>
              </a:defRPr>
            </a:lvl9pPr>
          </a:lstStyle>
          <a:p/>
        </p:txBody>
      </p:sp>
      <p:sp>
        <p:nvSpPr>
          <p:cNvPr id="533" name="Google Shape;533;p23"/>
          <p:cNvSpPr txBox="1"/>
          <p:nvPr>
            <p:ph idx="5" type="title"/>
          </p:nvPr>
        </p:nvSpPr>
        <p:spPr>
          <a:xfrm rot="-204021">
            <a:off x="3560217" y="3689616"/>
            <a:ext cx="1608432" cy="681005"/>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1"/>
              </a:buClr>
              <a:buSzPts val="1200"/>
              <a:buFont typeface="League Spartan SemiBold"/>
              <a:buNone/>
              <a:defRPr b="0" sz="1200">
                <a:solidFill>
                  <a:schemeClr val="dk1"/>
                </a:solidFill>
                <a:latin typeface="League Spartan SemiBold"/>
                <a:ea typeface="League Spartan SemiBold"/>
                <a:cs typeface="League Spartan SemiBold"/>
                <a:sym typeface="League Spartan SemiBold"/>
              </a:defRPr>
            </a:lvl1pPr>
            <a:lvl2pPr lvl="1"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2pPr>
            <a:lvl3pPr lvl="2"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3pPr>
            <a:lvl4pPr lvl="3"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4pPr>
            <a:lvl5pPr lvl="4"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5pPr>
            <a:lvl6pPr lvl="5"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6pPr>
            <a:lvl7pPr lvl="6"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7pPr>
            <a:lvl8pPr lvl="7"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8pPr>
            <a:lvl9pPr lvl="8" algn="ctr">
              <a:spcBef>
                <a:spcPts val="0"/>
              </a:spcBef>
              <a:spcAft>
                <a:spcPts val="0"/>
              </a:spcAft>
              <a:buClr>
                <a:schemeClr val="dk1"/>
              </a:buClr>
              <a:buSzPts val="1200"/>
              <a:buFont typeface="Manrope"/>
              <a:buNone/>
              <a:defRPr b="1" sz="1200">
                <a:solidFill>
                  <a:schemeClr val="dk1"/>
                </a:solidFill>
                <a:latin typeface="Manrope"/>
                <a:ea typeface="Manrope"/>
                <a:cs typeface="Manrope"/>
                <a:sym typeface="Manrop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nd Subtitle - Alt 1">
  <p:cSld name="CUSTOM_1_1_3_1_3">
    <p:spTree>
      <p:nvGrpSpPr>
        <p:cNvPr id="534" name="Shape 534"/>
        <p:cNvGrpSpPr/>
        <p:nvPr/>
      </p:nvGrpSpPr>
      <p:grpSpPr>
        <a:xfrm>
          <a:off x="0" y="0"/>
          <a:ext cx="0" cy="0"/>
          <a:chOff x="0" y="0"/>
          <a:chExt cx="0" cy="0"/>
        </a:xfrm>
      </p:grpSpPr>
      <p:sp>
        <p:nvSpPr>
          <p:cNvPr id="535" name="Google Shape;535;p24"/>
          <p:cNvSpPr txBox="1"/>
          <p:nvPr>
            <p:ph idx="1" type="subTitle"/>
          </p:nvPr>
        </p:nvSpPr>
        <p:spPr>
          <a:xfrm>
            <a:off x="3063300" y="413950"/>
            <a:ext cx="2445000" cy="9111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SzPts val="800"/>
              <a:buFont typeface="Arial"/>
              <a:buNone/>
              <a:defRPr sz="1000">
                <a:latin typeface="Manrope Medium"/>
                <a:ea typeface="Manrope Medium"/>
                <a:cs typeface="Manrope Medium"/>
                <a:sym typeface="Manrope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6" name="Google Shape;536;p24"/>
          <p:cNvSpPr txBox="1"/>
          <p:nvPr>
            <p:ph type="title"/>
          </p:nvPr>
        </p:nvSpPr>
        <p:spPr>
          <a:xfrm>
            <a:off x="513300" y="419950"/>
            <a:ext cx="2641500" cy="1015800"/>
          </a:xfrm>
          <a:prstGeom prst="rect">
            <a:avLst/>
          </a:prstGeom>
        </p:spPr>
        <p:txBody>
          <a:bodyPr anchorCtr="0" anchor="ctr" bIns="91425" lIns="91425" spcFirstLastPara="1" rIns="91425" wrap="square" tIns="91425">
            <a:noAutofit/>
          </a:bodyPr>
          <a:lstStyle>
            <a:lvl1pPr lvl="0">
              <a:spcBef>
                <a:spcPts val="0"/>
              </a:spcBef>
              <a:spcAft>
                <a:spcPts val="0"/>
              </a:spcAft>
              <a:buSzPts val="1400"/>
              <a:buNone/>
              <a:defRPr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7" name="Google Shape;537;p24"/>
          <p:cNvSpPr txBox="1"/>
          <p:nvPr>
            <p:ph idx="2" type="subTitle"/>
          </p:nvPr>
        </p:nvSpPr>
        <p:spPr>
          <a:xfrm>
            <a:off x="1541800" y="1729550"/>
            <a:ext cx="786300" cy="3657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Manrope ExtraBold"/>
              <a:buNone/>
              <a:defRPr>
                <a:latin typeface="Manrope ExtraBold"/>
                <a:ea typeface="Manrope ExtraBold"/>
                <a:cs typeface="Manrope ExtraBold"/>
                <a:sym typeface="Manrope ExtraBold"/>
              </a:defRPr>
            </a:lvl1pPr>
            <a:lvl2pPr lvl="1">
              <a:spcBef>
                <a:spcPts val="800"/>
              </a:spcBef>
              <a:spcAft>
                <a:spcPts val="0"/>
              </a:spcAft>
              <a:buSzPts val="1200"/>
              <a:buNone/>
              <a:defRPr/>
            </a:lvl2pPr>
            <a:lvl3pPr lvl="2">
              <a:spcBef>
                <a:spcPts val="800"/>
              </a:spcBef>
              <a:spcAft>
                <a:spcPts val="0"/>
              </a:spcAft>
              <a:buSzPts val="1200"/>
              <a:buNone/>
              <a:defRPr/>
            </a:lvl3pPr>
            <a:lvl4pPr lvl="3">
              <a:spcBef>
                <a:spcPts val="800"/>
              </a:spcBef>
              <a:spcAft>
                <a:spcPts val="0"/>
              </a:spcAft>
              <a:buSzPts val="1200"/>
              <a:buNone/>
              <a:defRPr/>
            </a:lvl4pPr>
            <a:lvl5pPr lvl="4">
              <a:spcBef>
                <a:spcPts val="800"/>
              </a:spcBef>
              <a:spcAft>
                <a:spcPts val="0"/>
              </a:spcAft>
              <a:buSzPts val="1200"/>
              <a:buNone/>
              <a:defRPr/>
            </a:lvl5pPr>
            <a:lvl6pPr lvl="5">
              <a:spcBef>
                <a:spcPts val="800"/>
              </a:spcBef>
              <a:spcAft>
                <a:spcPts val="0"/>
              </a:spcAft>
              <a:buSzPts val="1200"/>
              <a:buNone/>
              <a:defRPr/>
            </a:lvl6pPr>
            <a:lvl7pPr lvl="6">
              <a:spcBef>
                <a:spcPts val="800"/>
              </a:spcBef>
              <a:spcAft>
                <a:spcPts val="0"/>
              </a:spcAft>
              <a:buSzPts val="1200"/>
              <a:buNone/>
              <a:defRPr/>
            </a:lvl7pPr>
            <a:lvl8pPr lvl="7">
              <a:spcBef>
                <a:spcPts val="800"/>
              </a:spcBef>
              <a:spcAft>
                <a:spcPts val="0"/>
              </a:spcAft>
              <a:buSzPts val="1200"/>
              <a:buNone/>
              <a:defRPr/>
            </a:lvl8pPr>
            <a:lvl9pPr lvl="8">
              <a:spcBef>
                <a:spcPts val="800"/>
              </a:spcBef>
              <a:spcAft>
                <a:spcPts val="800"/>
              </a:spcAft>
              <a:buSzPts val="1200"/>
              <a:buNone/>
              <a:defRPr/>
            </a:lvl9pPr>
          </a:lstStyle>
          <a:p/>
        </p:txBody>
      </p:sp>
      <p:sp>
        <p:nvSpPr>
          <p:cNvPr id="538" name="Google Shape;538;p24"/>
          <p:cNvSpPr txBox="1"/>
          <p:nvPr>
            <p:ph idx="3" type="subTitle"/>
          </p:nvPr>
        </p:nvSpPr>
        <p:spPr>
          <a:xfrm>
            <a:off x="3423025" y="1729550"/>
            <a:ext cx="786300" cy="3657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Manrope ExtraBold"/>
              <a:buNone/>
              <a:defRPr>
                <a:latin typeface="Manrope ExtraBold"/>
                <a:ea typeface="Manrope ExtraBold"/>
                <a:cs typeface="Manrope ExtraBold"/>
                <a:sym typeface="Manrope ExtraBold"/>
              </a:defRPr>
            </a:lvl1pPr>
            <a:lvl2pPr lvl="1">
              <a:spcBef>
                <a:spcPts val="800"/>
              </a:spcBef>
              <a:spcAft>
                <a:spcPts val="0"/>
              </a:spcAft>
              <a:buSzPts val="1200"/>
              <a:buNone/>
              <a:defRPr/>
            </a:lvl2pPr>
            <a:lvl3pPr lvl="2">
              <a:spcBef>
                <a:spcPts val="800"/>
              </a:spcBef>
              <a:spcAft>
                <a:spcPts val="0"/>
              </a:spcAft>
              <a:buSzPts val="1200"/>
              <a:buNone/>
              <a:defRPr/>
            </a:lvl3pPr>
            <a:lvl4pPr lvl="3">
              <a:spcBef>
                <a:spcPts val="800"/>
              </a:spcBef>
              <a:spcAft>
                <a:spcPts val="0"/>
              </a:spcAft>
              <a:buSzPts val="1200"/>
              <a:buNone/>
              <a:defRPr/>
            </a:lvl4pPr>
            <a:lvl5pPr lvl="4">
              <a:spcBef>
                <a:spcPts val="800"/>
              </a:spcBef>
              <a:spcAft>
                <a:spcPts val="0"/>
              </a:spcAft>
              <a:buSzPts val="1200"/>
              <a:buNone/>
              <a:defRPr/>
            </a:lvl5pPr>
            <a:lvl6pPr lvl="5">
              <a:spcBef>
                <a:spcPts val="800"/>
              </a:spcBef>
              <a:spcAft>
                <a:spcPts val="0"/>
              </a:spcAft>
              <a:buSzPts val="1200"/>
              <a:buNone/>
              <a:defRPr/>
            </a:lvl6pPr>
            <a:lvl7pPr lvl="6">
              <a:spcBef>
                <a:spcPts val="800"/>
              </a:spcBef>
              <a:spcAft>
                <a:spcPts val="0"/>
              </a:spcAft>
              <a:buSzPts val="1200"/>
              <a:buNone/>
              <a:defRPr/>
            </a:lvl7pPr>
            <a:lvl8pPr lvl="7">
              <a:spcBef>
                <a:spcPts val="800"/>
              </a:spcBef>
              <a:spcAft>
                <a:spcPts val="0"/>
              </a:spcAft>
              <a:buSzPts val="1200"/>
              <a:buNone/>
              <a:defRPr/>
            </a:lvl8pPr>
            <a:lvl9pPr lvl="8">
              <a:spcBef>
                <a:spcPts val="800"/>
              </a:spcBef>
              <a:spcAft>
                <a:spcPts val="800"/>
              </a:spcAft>
              <a:buSzPts val="1200"/>
              <a:buNone/>
              <a:defRPr/>
            </a:lvl9pPr>
          </a:lstStyle>
          <a:p/>
        </p:txBody>
      </p:sp>
      <p:sp>
        <p:nvSpPr>
          <p:cNvPr id="539" name="Google Shape;539;p24"/>
          <p:cNvSpPr txBox="1"/>
          <p:nvPr>
            <p:ph idx="4" type="subTitle"/>
          </p:nvPr>
        </p:nvSpPr>
        <p:spPr>
          <a:xfrm>
            <a:off x="5307725" y="1729550"/>
            <a:ext cx="786300" cy="3657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Manrope ExtraBold"/>
              <a:buNone/>
              <a:defRPr>
                <a:latin typeface="Manrope ExtraBold"/>
                <a:ea typeface="Manrope ExtraBold"/>
                <a:cs typeface="Manrope ExtraBold"/>
                <a:sym typeface="Manrope ExtraBold"/>
              </a:defRPr>
            </a:lvl1pPr>
            <a:lvl2pPr lvl="1">
              <a:spcBef>
                <a:spcPts val="800"/>
              </a:spcBef>
              <a:spcAft>
                <a:spcPts val="0"/>
              </a:spcAft>
              <a:buSzPts val="1200"/>
              <a:buNone/>
              <a:defRPr/>
            </a:lvl2pPr>
            <a:lvl3pPr lvl="2">
              <a:spcBef>
                <a:spcPts val="800"/>
              </a:spcBef>
              <a:spcAft>
                <a:spcPts val="0"/>
              </a:spcAft>
              <a:buSzPts val="1200"/>
              <a:buNone/>
              <a:defRPr/>
            </a:lvl3pPr>
            <a:lvl4pPr lvl="3">
              <a:spcBef>
                <a:spcPts val="800"/>
              </a:spcBef>
              <a:spcAft>
                <a:spcPts val="0"/>
              </a:spcAft>
              <a:buSzPts val="1200"/>
              <a:buNone/>
              <a:defRPr/>
            </a:lvl4pPr>
            <a:lvl5pPr lvl="4">
              <a:spcBef>
                <a:spcPts val="800"/>
              </a:spcBef>
              <a:spcAft>
                <a:spcPts val="0"/>
              </a:spcAft>
              <a:buSzPts val="1200"/>
              <a:buNone/>
              <a:defRPr/>
            </a:lvl5pPr>
            <a:lvl6pPr lvl="5">
              <a:spcBef>
                <a:spcPts val="800"/>
              </a:spcBef>
              <a:spcAft>
                <a:spcPts val="0"/>
              </a:spcAft>
              <a:buSzPts val="1200"/>
              <a:buNone/>
              <a:defRPr/>
            </a:lvl6pPr>
            <a:lvl7pPr lvl="6">
              <a:spcBef>
                <a:spcPts val="800"/>
              </a:spcBef>
              <a:spcAft>
                <a:spcPts val="0"/>
              </a:spcAft>
              <a:buSzPts val="1200"/>
              <a:buNone/>
              <a:defRPr/>
            </a:lvl7pPr>
            <a:lvl8pPr lvl="7">
              <a:spcBef>
                <a:spcPts val="800"/>
              </a:spcBef>
              <a:spcAft>
                <a:spcPts val="0"/>
              </a:spcAft>
              <a:buSzPts val="1200"/>
              <a:buNone/>
              <a:defRPr/>
            </a:lvl8pPr>
            <a:lvl9pPr lvl="8">
              <a:spcBef>
                <a:spcPts val="800"/>
              </a:spcBef>
              <a:spcAft>
                <a:spcPts val="800"/>
              </a:spcAft>
              <a:buSzPts val="1200"/>
              <a:buNone/>
              <a:defRPr/>
            </a:lvl9pPr>
          </a:lstStyle>
          <a:p/>
        </p:txBody>
      </p:sp>
      <p:sp>
        <p:nvSpPr>
          <p:cNvPr id="540" name="Google Shape;540;p24"/>
          <p:cNvSpPr txBox="1"/>
          <p:nvPr>
            <p:ph idx="5" type="subTitle"/>
          </p:nvPr>
        </p:nvSpPr>
        <p:spPr>
          <a:xfrm>
            <a:off x="7170900" y="1729575"/>
            <a:ext cx="786300" cy="3657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Manrope ExtraBold"/>
              <a:buNone/>
              <a:defRPr>
                <a:latin typeface="Manrope ExtraBold"/>
                <a:ea typeface="Manrope ExtraBold"/>
                <a:cs typeface="Manrope ExtraBold"/>
                <a:sym typeface="Manrope ExtraBold"/>
              </a:defRPr>
            </a:lvl1pPr>
            <a:lvl2pPr lvl="1">
              <a:spcBef>
                <a:spcPts val="800"/>
              </a:spcBef>
              <a:spcAft>
                <a:spcPts val="0"/>
              </a:spcAft>
              <a:buSzPts val="1200"/>
              <a:buNone/>
              <a:defRPr/>
            </a:lvl2pPr>
            <a:lvl3pPr lvl="2">
              <a:spcBef>
                <a:spcPts val="800"/>
              </a:spcBef>
              <a:spcAft>
                <a:spcPts val="0"/>
              </a:spcAft>
              <a:buSzPts val="1200"/>
              <a:buNone/>
              <a:defRPr/>
            </a:lvl3pPr>
            <a:lvl4pPr lvl="3">
              <a:spcBef>
                <a:spcPts val="800"/>
              </a:spcBef>
              <a:spcAft>
                <a:spcPts val="0"/>
              </a:spcAft>
              <a:buSzPts val="1200"/>
              <a:buNone/>
              <a:defRPr/>
            </a:lvl4pPr>
            <a:lvl5pPr lvl="4">
              <a:spcBef>
                <a:spcPts val="800"/>
              </a:spcBef>
              <a:spcAft>
                <a:spcPts val="0"/>
              </a:spcAft>
              <a:buSzPts val="1200"/>
              <a:buNone/>
              <a:defRPr/>
            </a:lvl5pPr>
            <a:lvl6pPr lvl="5">
              <a:spcBef>
                <a:spcPts val="800"/>
              </a:spcBef>
              <a:spcAft>
                <a:spcPts val="0"/>
              </a:spcAft>
              <a:buSzPts val="1200"/>
              <a:buNone/>
              <a:defRPr/>
            </a:lvl6pPr>
            <a:lvl7pPr lvl="6">
              <a:spcBef>
                <a:spcPts val="800"/>
              </a:spcBef>
              <a:spcAft>
                <a:spcPts val="0"/>
              </a:spcAft>
              <a:buSzPts val="1200"/>
              <a:buNone/>
              <a:defRPr/>
            </a:lvl7pPr>
            <a:lvl8pPr lvl="7">
              <a:spcBef>
                <a:spcPts val="800"/>
              </a:spcBef>
              <a:spcAft>
                <a:spcPts val="0"/>
              </a:spcAft>
              <a:buSzPts val="1200"/>
              <a:buNone/>
              <a:defRPr/>
            </a:lvl8pPr>
            <a:lvl9pPr lvl="8">
              <a:spcBef>
                <a:spcPts val="800"/>
              </a:spcBef>
              <a:spcAft>
                <a:spcPts val="800"/>
              </a:spcAft>
              <a:buSzPts val="1200"/>
              <a:buNone/>
              <a:defRPr/>
            </a:lvl9pPr>
          </a:lstStyle>
          <a:p/>
        </p:txBody>
      </p:sp>
      <p:sp>
        <p:nvSpPr>
          <p:cNvPr id="541" name="Google Shape;541;p24"/>
          <p:cNvSpPr txBox="1"/>
          <p:nvPr>
            <p:ph idx="6" type="body"/>
          </p:nvPr>
        </p:nvSpPr>
        <p:spPr>
          <a:xfrm>
            <a:off x="1304475" y="3171988"/>
            <a:ext cx="1371600" cy="694800"/>
          </a:xfrm>
          <a:prstGeom prst="rect">
            <a:avLst/>
          </a:prstGeom>
        </p:spPr>
        <p:txBody>
          <a:bodyPr anchorCtr="0" anchor="t" bIns="91425" lIns="91425" spcFirstLastPara="1" rIns="91425" wrap="square" tIns="91425">
            <a:noAutofit/>
          </a:bodyPr>
          <a:lstStyle>
            <a:lvl1pPr indent="-292100" lvl="0" marL="457200" algn="ctr">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gn="ctr">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gn="ctr">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gn="ctr">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gn="ctr">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gn="ctr">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gn="ctr">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gn="ctr">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gn="ctr">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542" name="Google Shape;542;p24"/>
          <p:cNvSpPr txBox="1"/>
          <p:nvPr>
            <p:ph idx="7" type="body"/>
          </p:nvPr>
        </p:nvSpPr>
        <p:spPr>
          <a:xfrm>
            <a:off x="3130375" y="3171988"/>
            <a:ext cx="1371600" cy="694800"/>
          </a:xfrm>
          <a:prstGeom prst="rect">
            <a:avLst/>
          </a:prstGeom>
        </p:spPr>
        <p:txBody>
          <a:bodyPr anchorCtr="0" anchor="t" bIns="91425" lIns="91425" spcFirstLastPara="1" rIns="91425" wrap="square" tIns="91425">
            <a:noAutofit/>
          </a:bodyPr>
          <a:lstStyle>
            <a:lvl1pPr indent="-292100" lvl="0" marL="457200" algn="ctr">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gn="ctr">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gn="ctr">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gn="ctr">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gn="ctr">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gn="ctr">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gn="ctr">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gn="ctr">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gn="ctr">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543" name="Google Shape;543;p24"/>
          <p:cNvSpPr txBox="1"/>
          <p:nvPr>
            <p:ph idx="8" type="body"/>
          </p:nvPr>
        </p:nvSpPr>
        <p:spPr>
          <a:xfrm>
            <a:off x="4980275" y="3171988"/>
            <a:ext cx="1371600" cy="694800"/>
          </a:xfrm>
          <a:prstGeom prst="rect">
            <a:avLst/>
          </a:prstGeom>
        </p:spPr>
        <p:txBody>
          <a:bodyPr anchorCtr="0" anchor="t" bIns="91425" lIns="91425" spcFirstLastPara="1" rIns="91425" wrap="square" tIns="91425">
            <a:noAutofit/>
          </a:bodyPr>
          <a:lstStyle>
            <a:lvl1pPr indent="-292100" lvl="0" marL="457200" algn="ctr">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gn="ctr">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gn="ctr">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gn="ctr">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gn="ctr">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gn="ctr">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gn="ctr">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gn="ctr">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gn="ctr">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544" name="Google Shape;544;p24"/>
          <p:cNvSpPr txBox="1"/>
          <p:nvPr>
            <p:ph idx="9" type="body"/>
          </p:nvPr>
        </p:nvSpPr>
        <p:spPr>
          <a:xfrm>
            <a:off x="6878250" y="3171988"/>
            <a:ext cx="1371600" cy="694800"/>
          </a:xfrm>
          <a:prstGeom prst="rect">
            <a:avLst/>
          </a:prstGeom>
        </p:spPr>
        <p:txBody>
          <a:bodyPr anchorCtr="0" anchor="t" bIns="91425" lIns="91425" spcFirstLastPara="1" rIns="91425" wrap="square" tIns="91425">
            <a:noAutofit/>
          </a:bodyPr>
          <a:lstStyle>
            <a:lvl1pPr indent="-292100" lvl="0" marL="457200" algn="ctr">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gn="ctr">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gn="ctr">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gn="ctr">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gn="ctr">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gn="ctr">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gn="ctr">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gn="ctr">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gn="ctr">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45" name="Shape 545"/>
        <p:cNvGrpSpPr/>
        <p:nvPr/>
      </p:nvGrpSpPr>
      <p:grpSpPr>
        <a:xfrm>
          <a:off x="0" y="0"/>
          <a:ext cx="0" cy="0"/>
          <a:chOff x="0" y="0"/>
          <a:chExt cx="0" cy="0"/>
        </a:xfrm>
      </p:grpSpPr>
      <p:sp>
        <p:nvSpPr>
          <p:cNvPr id="546" name="Google Shape;546;p25"/>
          <p:cNvSpPr txBox="1"/>
          <p:nvPr>
            <p:ph type="ctrTitle"/>
          </p:nvPr>
        </p:nvSpPr>
        <p:spPr>
          <a:xfrm>
            <a:off x="311708" y="744575"/>
            <a:ext cx="8520600" cy="2052600"/>
          </a:xfrm>
          <a:prstGeom prst="rect">
            <a:avLst/>
          </a:prstGeom>
        </p:spPr>
        <p:txBody>
          <a:bodyPr anchorCtr="0" anchor="b" bIns="91425" lIns="91425" spcFirstLastPara="1" rIns="91425" wrap="square" tIns="91425">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47" name="Google Shape;547;p25"/>
          <p:cNvSpPr txBox="1"/>
          <p:nvPr>
            <p:ph idx="1" type="subTitle"/>
          </p:nvPr>
        </p:nvSpPr>
        <p:spPr>
          <a:xfrm>
            <a:off x="311700" y="2834125"/>
            <a:ext cx="8520600" cy="792600"/>
          </a:xfrm>
          <a:prstGeom prst="rect">
            <a:avLst/>
          </a:prstGeom>
        </p:spPr>
        <p:txBody>
          <a:bodyPr anchorCtr="0" anchor="t" bIns="91425" lIns="91425" spcFirstLastPara="1" rIns="91425" wrap="square" tIns="91425">
            <a:spAutoFit/>
          </a:bodyPr>
          <a:lstStyle>
            <a:lvl1pPr lvl="0" algn="ctr">
              <a:lnSpc>
                <a:spcPct val="100000"/>
              </a:lnSpc>
              <a:spcBef>
                <a:spcPts val="0"/>
              </a:spcBef>
              <a:spcAft>
                <a:spcPts val="0"/>
              </a:spcAft>
              <a:buSzPts val="2800"/>
              <a:buNone/>
              <a:defRPr sz="2800"/>
            </a:lvl1pPr>
            <a:lvl2pPr lvl="1" algn="ctr">
              <a:lnSpc>
                <a:spcPct val="100000"/>
              </a:lnSpc>
              <a:spcBef>
                <a:spcPts val="800"/>
              </a:spcBef>
              <a:spcAft>
                <a:spcPts val="0"/>
              </a:spcAft>
              <a:buSzPts val="2800"/>
              <a:buNone/>
              <a:defRPr sz="2800"/>
            </a:lvl2pPr>
            <a:lvl3pPr lvl="2" algn="ctr">
              <a:lnSpc>
                <a:spcPct val="100000"/>
              </a:lnSpc>
              <a:spcBef>
                <a:spcPts val="800"/>
              </a:spcBef>
              <a:spcAft>
                <a:spcPts val="0"/>
              </a:spcAft>
              <a:buSzPts val="2800"/>
              <a:buNone/>
              <a:defRPr sz="2800"/>
            </a:lvl3pPr>
            <a:lvl4pPr lvl="3" algn="ctr">
              <a:lnSpc>
                <a:spcPct val="100000"/>
              </a:lnSpc>
              <a:spcBef>
                <a:spcPts val="800"/>
              </a:spcBef>
              <a:spcAft>
                <a:spcPts val="0"/>
              </a:spcAft>
              <a:buSzPts val="2800"/>
              <a:buNone/>
              <a:defRPr sz="2800"/>
            </a:lvl4pPr>
            <a:lvl5pPr lvl="4" algn="ctr">
              <a:lnSpc>
                <a:spcPct val="100000"/>
              </a:lnSpc>
              <a:spcBef>
                <a:spcPts val="800"/>
              </a:spcBef>
              <a:spcAft>
                <a:spcPts val="0"/>
              </a:spcAft>
              <a:buSzPts val="2800"/>
              <a:buNone/>
              <a:defRPr sz="2800"/>
            </a:lvl5pPr>
            <a:lvl6pPr lvl="5" algn="ctr">
              <a:lnSpc>
                <a:spcPct val="100000"/>
              </a:lnSpc>
              <a:spcBef>
                <a:spcPts val="800"/>
              </a:spcBef>
              <a:spcAft>
                <a:spcPts val="0"/>
              </a:spcAft>
              <a:buSzPts val="2800"/>
              <a:buNone/>
              <a:defRPr sz="2800"/>
            </a:lvl6pPr>
            <a:lvl7pPr lvl="6" algn="ctr">
              <a:lnSpc>
                <a:spcPct val="100000"/>
              </a:lnSpc>
              <a:spcBef>
                <a:spcPts val="800"/>
              </a:spcBef>
              <a:spcAft>
                <a:spcPts val="0"/>
              </a:spcAft>
              <a:buSzPts val="2800"/>
              <a:buNone/>
              <a:defRPr sz="2800"/>
            </a:lvl7pPr>
            <a:lvl8pPr lvl="7" algn="ctr">
              <a:lnSpc>
                <a:spcPct val="100000"/>
              </a:lnSpc>
              <a:spcBef>
                <a:spcPts val="800"/>
              </a:spcBef>
              <a:spcAft>
                <a:spcPts val="0"/>
              </a:spcAft>
              <a:buSzPts val="2800"/>
              <a:buNone/>
              <a:defRPr sz="2800"/>
            </a:lvl8pPr>
            <a:lvl9pPr lvl="8" algn="ctr">
              <a:lnSpc>
                <a:spcPct val="100000"/>
              </a:lnSpc>
              <a:spcBef>
                <a:spcPts val="800"/>
              </a:spcBef>
              <a:spcAft>
                <a:spcPts val="0"/>
              </a:spcAft>
              <a:buSzPts val="2800"/>
              <a:buNone/>
              <a:defRPr sz="2800"/>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548" name="Shape 548"/>
        <p:cNvGrpSpPr/>
        <p:nvPr/>
      </p:nvGrpSpPr>
      <p:grpSpPr>
        <a:xfrm>
          <a:off x="0" y="0"/>
          <a:ext cx="0" cy="0"/>
          <a:chOff x="0" y="0"/>
          <a:chExt cx="0" cy="0"/>
        </a:xfrm>
      </p:grpSpPr>
      <p:sp>
        <p:nvSpPr>
          <p:cNvPr id="549" name="Google Shape;549;p26"/>
          <p:cNvSpPr txBox="1"/>
          <p:nvPr>
            <p:ph type="title"/>
          </p:nvPr>
        </p:nvSpPr>
        <p:spPr>
          <a:xfrm>
            <a:off x="311700" y="2150850"/>
            <a:ext cx="8520600" cy="841800"/>
          </a:xfrm>
          <a:prstGeom prst="rect">
            <a:avLst/>
          </a:prstGeom>
        </p:spPr>
        <p:txBody>
          <a:bodyPr anchorCtr="0" anchor="ctr" bIns="91425" lIns="91425" spcFirstLastPara="1" rIns="91425" wrap="square" tIns="91425">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 and body">
    <p:spTree>
      <p:nvGrpSpPr>
        <p:cNvPr id="550" name="Shape 550"/>
        <p:cNvGrpSpPr/>
        <p:nvPr/>
      </p:nvGrpSpPr>
      <p:grpSpPr>
        <a:xfrm>
          <a:off x="0" y="0"/>
          <a:ext cx="0" cy="0"/>
          <a:chOff x="0" y="0"/>
          <a:chExt cx="0" cy="0"/>
        </a:xfrm>
      </p:grpSpPr>
      <p:sp>
        <p:nvSpPr>
          <p:cNvPr id="551" name="Google Shape;551;p27"/>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552" name="Google Shape;552;p27"/>
          <p:cNvSpPr txBox="1"/>
          <p:nvPr>
            <p:ph idx="1" type="body"/>
          </p:nvPr>
        </p:nvSpPr>
        <p:spPr>
          <a:xfrm>
            <a:off x="311700" y="1152475"/>
            <a:ext cx="8520600" cy="34164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 and two columns">
    <p:spTree>
      <p:nvGrpSpPr>
        <p:cNvPr id="553" name="Shape 553"/>
        <p:cNvGrpSpPr/>
        <p:nvPr/>
      </p:nvGrpSpPr>
      <p:grpSpPr>
        <a:xfrm>
          <a:off x="0" y="0"/>
          <a:ext cx="0" cy="0"/>
          <a:chOff x="0" y="0"/>
          <a:chExt cx="0" cy="0"/>
        </a:xfrm>
      </p:grpSpPr>
      <p:sp>
        <p:nvSpPr>
          <p:cNvPr id="554" name="Google Shape;554;p28"/>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555" name="Google Shape;555;p28"/>
          <p:cNvSpPr txBox="1"/>
          <p:nvPr>
            <p:ph idx="1" type="body"/>
          </p:nvPr>
        </p:nvSpPr>
        <p:spPr>
          <a:xfrm>
            <a:off x="311700" y="1152475"/>
            <a:ext cx="3999900" cy="34164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56" name="Google Shape;556;p28"/>
          <p:cNvSpPr txBox="1"/>
          <p:nvPr>
            <p:ph idx="2" type="body"/>
          </p:nvPr>
        </p:nvSpPr>
        <p:spPr>
          <a:xfrm>
            <a:off x="4832400" y="1152475"/>
            <a:ext cx="3999900" cy="34164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557" name="Shape 557"/>
        <p:cNvGrpSpPr/>
        <p:nvPr/>
      </p:nvGrpSpPr>
      <p:grpSpPr>
        <a:xfrm>
          <a:off x="0" y="0"/>
          <a:ext cx="0" cy="0"/>
          <a:chOff x="0" y="0"/>
          <a:chExt cx="0" cy="0"/>
        </a:xfrm>
      </p:grpSpPr>
      <p:sp>
        <p:nvSpPr>
          <p:cNvPr id="558" name="Google Shape;558;p29"/>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559" name="Shape 559"/>
        <p:cNvGrpSpPr/>
        <p:nvPr/>
      </p:nvGrpSpPr>
      <p:grpSpPr>
        <a:xfrm>
          <a:off x="0" y="0"/>
          <a:ext cx="0" cy="0"/>
          <a:chOff x="0" y="0"/>
          <a:chExt cx="0" cy="0"/>
        </a:xfrm>
      </p:grpSpPr>
      <p:sp>
        <p:nvSpPr>
          <p:cNvPr id="560" name="Google Shape;560;p30"/>
          <p:cNvSpPr txBox="1"/>
          <p:nvPr>
            <p:ph type="title"/>
          </p:nvPr>
        </p:nvSpPr>
        <p:spPr>
          <a:xfrm>
            <a:off x="311700" y="555600"/>
            <a:ext cx="2808000" cy="755700"/>
          </a:xfrm>
          <a:prstGeom prst="rect">
            <a:avLst/>
          </a:prstGeom>
        </p:spPr>
        <p:txBody>
          <a:bodyPr anchorCtr="0" anchor="b" bIns="91425" lIns="91425" spcFirstLastPara="1" rIns="91425" wrap="square" tIns="91425">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61" name="Google Shape;561;p30"/>
          <p:cNvSpPr txBox="1"/>
          <p:nvPr>
            <p:ph idx="1" type="body"/>
          </p:nvPr>
        </p:nvSpPr>
        <p:spPr>
          <a:xfrm>
            <a:off x="311700" y="1389600"/>
            <a:ext cx="2808000" cy="31794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agenda">
  <p:cSld name="BLANK_1_1_1_1_1_1_1_1_1_1_1">
    <p:spTree>
      <p:nvGrpSpPr>
        <p:cNvPr id="19" name="Shape 19"/>
        <p:cNvGrpSpPr/>
        <p:nvPr/>
      </p:nvGrpSpPr>
      <p:grpSpPr>
        <a:xfrm>
          <a:off x="0" y="0"/>
          <a:ext cx="0" cy="0"/>
          <a:chOff x="0" y="0"/>
          <a:chExt cx="0" cy="0"/>
        </a:xfrm>
      </p:grpSpPr>
      <p:sp>
        <p:nvSpPr>
          <p:cNvPr id="20" name="Google Shape;20;p4"/>
          <p:cNvSpPr txBox="1"/>
          <p:nvPr>
            <p:ph idx="1" type="body"/>
          </p:nvPr>
        </p:nvSpPr>
        <p:spPr>
          <a:xfrm>
            <a:off x="925650" y="1204025"/>
            <a:ext cx="4028700" cy="3671400"/>
          </a:xfrm>
          <a:prstGeom prst="rect">
            <a:avLst/>
          </a:prstGeom>
        </p:spPr>
        <p:txBody>
          <a:bodyPr anchorCtr="0" anchor="t" bIns="91425" lIns="91425" spcFirstLastPara="1" rIns="91425" wrap="square" tIns="91425">
            <a:normAutofit/>
          </a:bodyPr>
          <a:lstStyle>
            <a:lvl1pPr indent="-323850" lvl="0" marL="4572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1pPr>
            <a:lvl2pPr indent="-323850" lvl="1" marL="9144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2pPr>
            <a:lvl3pPr indent="-323850" lvl="2" marL="13716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3pPr>
            <a:lvl4pPr indent="-323850" lvl="3" marL="18288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4pPr>
            <a:lvl5pPr indent="-323850" lvl="4" marL="22860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5pPr>
            <a:lvl6pPr indent="-323850" lvl="5" marL="27432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6pPr>
            <a:lvl7pPr indent="-323850" lvl="6" marL="32004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7pPr>
            <a:lvl8pPr indent="-323850" lvl="7" marL="36576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8pPr>
            <a:lvl9pPr indent="-323850" lvl="8" marL="4114800">
              <a:lnSpc>
                <a:spcPct val="170000"/>
              </a:lnSpc>
              <a:spcBef>
                <a:spcPts val="0"/>
              </a:spcBef>
              <a:spcAft>
                <a:spcPts val="0"/>
              </a:spcAft>
              <a:buSzPts val="1500"/>
              <a:buFont typeface="Manrope Medium"/>
              <a:buChar char="■"/>
              <a:defRPr sz="1500">
                <a:latin typeface="Manrope Medium"/>
                <a:ea typeface="Manrope Medium"/>
                <a:cs typeface="Manrope Medium"/>
                <a:sym typeface="Manrope Medium"/>
              </a:defRPr>
            </a:lvl9pPr>
          </a:lstStyle>
          <a:p/>
        </p:txBody>
      </p:sp>
      <p:grpSp>
        <p:nvGrpSpPr>
          <p:cNvPr id="21" name="Google Shape;21;p4"/>
          <p:cNvGrpSpPr/>
          <p:nvPr/>
        </p:nvGrpSpPr>
        <p:grpSpPr>
          <a:xfrm>
            <a:off x="-6750" y="576950"/>
            <a:ext cx="9144146" cy="4114800"/>
            <a:chOff x="-6750" y="576950"/>
            <a:chExt cx="9144146" cy="4114800"/>
          </a:xfrm>
        </p:grpSpPr>
        <p:cxnSp>
          <p:nvCxnSpPr>
            <p:cNvPr id="22" name="Google Shape;22;p4"/>
            <p:cNvCxnSpPr/>
            <p:nvPr/>
          </p:nvCxnSpPr>
          <p:spPr>
            <a:xfrm>
              <a:off x="-6750" y="57695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3" name="Google Shape;23;p4"/>
            <p:cNvCxnSpPr/>
            <p:nvPr/>
          </p:nvCxnSpPr>
          <p:spPr>
            <a:xfrm>
              <a:off x="-4" y="109130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4" name="Google Shape;24;p4"/>
            <p:cNvCxnSpPr/>
            <p:nvPr/>
          </p:nvCxnSpPr>
          <p:spPr>
            <a:xfrm>
              <a:off x="-4" y="160565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5" name="Google Shape;25;p4"/>
            <p:cNvCxnSpPr/>
            <p:nvPr/>
          </p:nvCxnSpPr>
          <p:spPr>
            <a:xfrm>
              <a:off x="-4" y="212000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6" name="Google Shape;26;p4"/>
            <p:cNvCxnSpPr/>
            <p:nvPr/>
          </p:nvCxnSpPr>
          <p:spPr>
            <a:xfrm>
              <a:off x="-4" y="263435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7" name="Google Shape;27;p4"/>
            <p:cNvCxnSpPr/>
            <p:nvPr/>
          </p:nvCxnSpPr>
          <p:spPr>
            <a:xfrm>
              <a:off x="-4" y="314870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8" name="Google Shape;28;p4"/>
            <p:cNvCxnSpPr/>
            <p:nvPr/>
          </p:nvCxnSpPr>
          <p:spPr>
            <a:xfrm>
              <a:off x="-4" y="366305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29" name="Google Shape;29;p4"/>
            <p:cNvCxnSpPr/>
            <p:nvPr/>
          </p:nvCxnSpPr>
          <p:spPr>
            <a:xfrm>
              <a:off x="-4" y="4177400"/>
              <a:ext cx="9137400" cy="0"/>
            </a:xfrm>
            <a:prstGeom prst="straightConnector1">
              <a:avLst/>
            </a:prstGeom>
            <a:noFill/>
            <a:ln cap="flat" cmpd="sng" w="9525">
              <a:solidFill>
                <a:schemeClr val="accent5"/>
              </a:solidFill>
              <a:prstDash val="solid"/>
              <a:round/>
              <a:headEnd len="sm" w="sm" type="none"/>
              <a:tailEnd len="sm" w="sm" type="none"/>
            </a:ln>
          </p:spPr>
        </p:cxnSp>
        <p:cxnSp>
          <p:nvCxnSpPr>
            <p:cNvPr id="30" name="Google Shape;30;p4"/>
            <p:cNvCxnSpPr/>
            <p:nvPr/>
          </p:nvCxnSpPr>
          <p:spPr>
            <a:xfrm>
              <a:off x="-4" y="4691750"/>
              <a:ext cx="9137400" cy="0"/>
            </a:xfrm>
            <a:prstGeom prst="straightConnector1">
              <a:avLst/>
            </a:prstGeom>
            <a:noFill/>
            <a:ln cap="flat" cmpd="sng" w="9525">
              <a:solidFill>
                <a:schemeClr val="accent5"/>
              </a:solidFill>
              <a:prstDash val="solid"/>
              <a:round/>
              <a:headEnd len="sm" w="sm" type="none"/>
              <a:tailEnd len="sm" w="sm" type="none"/>
            </a:ln>
          </p:spPr>
        </p:cxnSp>
      </p:grpSp>
      <p:cxnSp>
        <p:nvCxnSpPr>
          <p:cNvPr id="31" name="Google Shape;31;p4"/>
          <p:cNvCxnSpPr/>
          <p:nvPr/>
        </p:nvCxnSpPr>
        <p:spPr>
          <a:xfrm>
            <a:off x="710300" y="0"/>
            <a:ext cx="0" cy="5143500"/>
          </a:xfrm>
          <a:prstGeom prst="straightConnector1">
            <a:avLst/>
          </a:prstGeom>
          <a:noFill/>
          <a:ln cap="flat" cmpd="sng" w="9525">
            <a:solidFill>
              <a:schemeClr val="accent1"/>
            </a:solidFill>
            <a:prstDash val="solid"/>
            <a:round/>
            <a:headEnd len="sm" w="sm" type="none"/>
            <a:tailEnd len="sm" w="sm" type="none"/>
          </a:ln>
        </p:spPr>
      </p:cxnSp>
      <p:cxnSp>
        <p:nvCxnSpPr>
          <p:cNvPr id="32" name="Google Shape;32;p4"/>
          <p:cNvCxnSpPr/>
          <p:nvPr/>
        </p:nvCxnSpPr>
        <p:spPr>
          <a:xfrm>
            <a:off x="664825" y="0"/>
            <a:ext cx="0" cy="5143500"/>
          </a:xfrm>
          <a:prstGeom prst="straightConnector1">
            <a:avLst/>
          </a:prstGeom>
          <a:noFill/>
          <a:ln cap="flat" cmpd="sng" w="9525">
            <a:solidFill>
              <a:schemeClr val="accent1"/>
            </a:solidFill>
            <a:prstDash val="solid"/>
            <a:round/>
            <a:headEnd len="sm" w="sm" type="none"/>
            <a:tailEnd len="sm" w="sm" type="none"/>
          </a:ln>
        </p:spPr>
      </p:cxnSp>
      <p:sp>
        <p:nvSpPr>
          <p:cNvPr id="33" name="Google Shape;33;p4"/>
          <p:cNvSpPr/>
          <p:nvPr/>
        </p:nvSpPr>
        <p:spPr>
          <a:xfrm>
            <a:off x="245425" y="1542047"/>
            <a:ext cx="132600" cy="1272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Manrope"/>
              <a:ea typeface="Manrope"/>
              <a:cs typeface="Manrope"/>
              <a:sym typeface="Manrope"/>
            </a:endParaRPr>
          </a:p>
        </p:txBody>
      </p:sp>
      <p:sp>
        <p:nvSpPr>
          <p:cNvPr id="34" name="Google Shape;34;p4"/>
          <p:cNvSpPr/>
          <p:nvPr/>
        </p:nvSpPr>
        <p:spPr>
          <a:xfrm>
            <a:off x="245425" y="3599460"/>
            <a:ext cx="132600" cy="1272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Manrope"/>
              <a:ea typeface="Manrope"/>
              <a:cs typeface="Manrope"/>
              <a:sym typeface="Manrope"/>
            </a:endParaRPr>
          </a:p>
        </p:txBody>
      </p:sp>
      <p:sp>
        <p:nvSpPr>
          <p:cNvPr id="35" name="Google Shape;35;p4"/>
          <p:cNvSpPr txBox="1"/>
          <p:nvPr>
            <p:ph type="title"/>
          </p:nvPr>
        </p:nvSpPr>
        <p:spPr>
          <a:xfrm rot="-289081">
            <a:off x="587746" y="495097"/>
            <a:ext cx="2100221" cy="569601"/>
          </a:xfrm>
          <a:prstGeom prst="rect">
            <a:avLst/>
          </a:prstGeom>
          <a:solidFill>
            <a:srgbClr val="F6BB00"/>
          </a:solidFill>
        </p:spPr>
        <p:txBody>
          <a:bodyPr anchorCtr="0" anchor="ctr" bIns="91425" lIns="91425" spcFirstLastPara="1" rIns="91425" wrap="square" tIns="91425">
            <a:noAutofit/>
          </a:bodyPr>
          <a:lstStyle>
            <a:lvl1pPr lvl="0" algn="ctr">
              <a:spcBef>
                <a:spcPts val="0"/>
              </a:spcBef>
              <a:spcAft>
                <a:spcPts val="0"/>
              </a:spcAft>
              <a:buSzPts val="3000"/>
              <a:buFont typeface="Anton"/>
              <a:buNone/>
              <a:defRPr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562" name="Shape 562"/>
        <p:cNvGrpSpPr/>
        <p:nvPr/>
      </p:nvGrpSpPr>
      <p:grpSpPr>
        <a:xfrm>
          <a:off x="0" y="0"/>
          <a:ext cx="0" cy="0"/>
          <a:chOff x="0" y="0"/>
          <a:chExt cx="0" cy="0"/>
        </a:xfrm>
      </p:grpSpPr>
      <p:sp>
        <p:nvSpPr>
          <p:cNvPr id="563" name="Google Shape;563;p31"/>
          <p:cNvSpPr txBox="1"/>
          <p:nvPr>
            <p:ph type="title"/>
          </p:nvPr>
        </p:nvSpPr>
        <p:spPr>
          <a:xfrm>
            <a:off x="490250" y="450150"/>
            <a:ext cx="6367800" cy="4090800"/>
          </a:xfrm>
          <a:prstGeom prst="rect">
            <a:avLst/>
          </a:prstGeom>
        </p:spPr>
        <p:txBody>
          <a:bodyPr anchorCtr="0" anchor="ctr" bIns="91425" lIns="91425" spcFirstLastPara="1" rIns="91425" wrap="square" tIns="91425">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564" name="Shape 564"/>
        <p:cNvGrpSpPr/>
        <p:nvPr/>
      </p:nvGrpSpPr>
      <p:grpSpPr>
        <a:xfrm>
          <a:off x="0" y="0"/>
          <a:ext cx="0" cy="0"/>
          <a:chOff x="0" y="0"/>
          <a:chExt cx="0" cy="0"/>
        </a:xfrm>
      </p:grpSpPr>
      <p:sp>
        <p:nvSpPr>
          <p:cNvPr id="565" name="Google Shape;565;p32"/>
          <p:cNvSpPr txBox="1"/>
          <p:nvPr>
            <p:ph type="title"/>
          </p:nvPr>
        </p:nvSpPr>
        <p:spPr>
          <a:xfrm>
            <a:off x="265500" y="1233175"/>
            <a:ext cx="4045200" cy="1482300"/>
          </a:xfrm>
          <a:prstGeom prst="rect">
            <a:avLst/>
          </a:prstGeom>
        </p:spPr>
        <p:txBody>
          <a:bodyPr anchorCtr="0" anchor="b" bIns="91425" lIns="91425" spcFirstLastPara="1" rIns="91425" wrap="square" tIns="91425">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66" name="Google Shape;566;p32"/>
          <p:cNvSpPr txBox="1"/>
          <p:nvPr>
            <p:ph idx="1" type="subTitle"/>
          </p:nvPr>
        </p:nvSpPr>
        <p:spPr>
          <a:xfrm>
            <a:off x="265500" y="2803075"/>
            <a:ext cx="4045200" cy="1235100"/>
          </a:xfrm>
          <a:prstGeom prst="rect">
            <a:avLst/>
          </a:prstGeom>
        </p:spPr>
        <p:txBody>
          <a:bodyPr anchorCtr="0" anchor="t" bIns="91425" lIns="91425" spcFirstLastPara="1" rIns="91425" wrap="square" tIns="91425">
            <a:spAutoFit/>
          </a:bodyPr>
          <a:lstStyle>
            <a:lvl1pPr lvl="0" algn="ctr">
              <a:lnSpc>
                <a:spcPct val="100000"/>
              </a:lnSpc>
              <a:spcBef>
                <a:spcPts val="0"/>
              </a:spcBef>
              <a:spcAft>
                <a:spcPts val="0"/>
              </a:spcAft>
              <a:buSzPts val="2100"/>
              <a:buNone/>
              <a:defRPr sz="2100"/>
            </a:lvl1pPr>
            <a:lvl2pPr lvl="1" algn="ctr">
              <a:lnSpc>
                <a:spcPct val="100000"/>
              </a:lnSpc>
              <a:spcBef>
                <a:spcPts val="800"/>
              </a:spcBef>
              <a:spcAft>
                <a:spcPts val="0"/>
              </a:spcAft>
              <a:buSzPts val="2100"/>
              <a:buNone/>
              <a:defRPr sz="2100"/>
            </a:lvl2pPr>
            <a:lvl3pPr lvl="2" algn="ctr">
              <a:lnSpc>
                <a:spcPct val="100000"/>
              </a:lnSpc>
              <a:spcBef>
                <a:spcPts val="800"/>
              </a:spcBef>
              <a:spcAft>
                <a:spcPts val="0"/>
              </a:spcAft>
              <a:buSzPts val="2100"/>
              <a:buNone/>
              <a:defRPr sz="2100"/>
            </a:lvl3pPr>
            <a:lvl4pPr lvl="3" algn="ctr">
              <a:lnSpc>
                <a:spcPct val="100000"/>
              </a:lnSpc>
              <a:spcBef>
                <a:spcPts val="800"/>
              </a:spcBef>
              <a:spcAft>
                <a:spcPts val="0"/>
              </a:spcAft>
              <a:buSzPts val="2100"/>
              <a:buNone/>
              <a:defRPr sz="2100"/>
            </a:lvl4pPr>
            <a:lvl5pPr lvl="4" algn="ctr">
              <a:lnSpc>
                <a:spcPct val="100000"/>
              </a:lnSpc>
              <a:spcBef>
                <a:spcPts val="800"/>
              </a:spcBef>
              <a:spcAft>
                <a:spcPts val="0"/>
              </a:spcAft>
              <a:buSzPts val="2100"/>
              <a:buNone/>
              <a:defRPr sz="2100"/>
            </a:lvl5pPr>
            <a:lvl6pPr lvl="5" algn="ctr">
              <a:lnSpc>
                <a:spcPct val="100000"/>
              </a:lnSpc>
              <a:spcBef>
                <a:spcPts val="800"/>
              </a:spcBef>
              <a:spcAft>
                <a:spcPts val="0"/>
              </a:spcAft>
              <a:buSzPts val="2100"/>
              <a:buNone/>
              <a:defRPr sz="2100"/>
            </a:lvl6pPr>
            <a:lvl7pPr lvl="6" algn="ctr">
              <a:lnSpc>
                <a:spcPct val="100000"/>
              </a:lnSpc>
              <a:spcBef>
                <a:spcPts val="800"/>
              </a:spcBef>
              <a:spcAft>
                <a:spcPts val="0"/>
              </a:spcAft>
              <a:buSzPts val="2100"/>
              <a:buNone/>
              <a:defRPr sz="2100"/>
            </a:lvl7pPr>
            <a:lvl8pPr lvl="7" algn="ctr">
              <a:lnSpc>
                <a:spcPct val="100000"/>
              </a:lnSpc>
              <a:spcBef>
                <a:spcPts val="800"/>
              </a:spcBef>
              <a:spcAft>
                <a:spcPts val="0"/>
              </a:spcAft>
              <a:buSzPts val="2100"/>
              <a:buNone/>
              <a:defRPr sz="2100"/>
            </a:lvl8pPr>
            <a:lvl9pPr lvl="8" algn="ctr">
              <a:lnSpc>
                <a:spcPct val="100000"/>
              </a:lnSpc>
              <a:spcBef>
                <a:spcPts val="800"/>
              </a:spcBef>
              <a:spcAft>
                <a:spcPts val="0"/>
              </a:spcAft>
              <a:buSzPts val="2100"/>
              <a:buNone/>
              <a:defRPr sz="2100"/>
            </a:lvl9pPr>
          </a:lstStyle>
          <a:p/>
        </p:txBody>
      </p:sp>
      <p:sp>
        <p:nvSpPr>
          <p:cNvPr id="567" name="Google Shape;567;p32"/>
          <p:cNvSpPr txBox="1"/>
          <p:nvPr>
            <p:ph idx="2" type="body"/>
          </p:nvPr>
        </p:nvSpPr>
        <p:spPr>
          <a:xfrm>
            <a:off x="4939500" y="724075"/>
            <a:ext cx="3837000" cy="3695100"/>
          </a:xfrm>
          <a:prstGeom prst="rect">
            <a:avLst/>
          </a:prstGeom>
        </p:spPr>
        <p:txBody>
          <a:bodyPr anchorCtr="0" anchor="ctr"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568" name="Shape 568"/>
        <p:cNvGrpSpPr/>
        <p:nvPr/>
      </p:nvGrpSpPr>
      <p:grpSpPr>
        <a:xfrm>
          <a:off x="0" y="0"/>
          <a:ext cx="0" cy="0"/>
          <a:chOff x="0" y="0"/>
          <a:chExt cx="0" cy="0"/>
        </a:xfrm>
      </p:grpSpPr>
      <p:sp>
        <p:nvSpPr>
          <p:cNvPr id="569" name="Google Shape;569;p33"/>
          <p:cNvSpPr txBox="1"/>
          <p:nvPr>
            <p:ph idx="1" type="body"/>
          </p:nvPr>
        </p:nvSpPr>
        <p:spPr>
          <a:xfrm>
            <a:off x="311700" y="4230575"/>
            <a:ext cx="5998800" cy="605100"/>
          </a:xfrm>
          <a:prstGeom prst="rect">
            <a:avLst/>
          </a:prstGeom>
        </p:spPr>
        <p:txBody>
          <a:bodyPr anchorCtr="0" anchor="ctr" bIns="91425" lIns="91425" spcFirstLastPara="1" rIns="91425" wrap="square" tIns="91425">
            <a:spAutoFit/>
          </a:bodyPr>
          <a:lstStyle>
            <a:lvl1pPr indent="-228600" lvl="0" marL="457200">
              <a:lnSpc>
                <a:spcPct val="100000"/>
              </a:lnSpc>
              <a:spcBef>
                <a:spcPts val="0"/>
              </a:spcBef>
              <a:spcAft>
                <a:spcPts val="0"/>
              </a:spcAft>
              <a:buSzPts val="1200"/>
              <a:buNone/>
              <a:defRPr/>
            </a:lvl1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570" name="Shape 570"/>
        <p:cNvGrpSpPr/>
        <p:nvPr/>
      </p:nvGrpSpPr>
      <p:grpSpPr>
        <a:xfrm>
          <a:off x="0" y="0"/>
          <a:ext cx="0" cy="0"/>
          <a:chOff x="0" y="0"/>
          <a:chExt cx="0" cy="0"/>
        </a:xfrm>
      </p:grpSpPr>
      <p:sp>
        <p:nvSpPr>
          <p:cNvPr id="571" name="Google Shape;571;p3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72" name="Google Shape;572;p34"/>
          <p:cNvSpPr txBox="1"/>
          <p:nvPr>
            <p:ph idx="1" type="body"/>
          </p:nvPr>
        </p:nvSpPr>
        <p:spPr>
          <a:xfrm>
            <a:off x="311700" y="3152225"/>
            <a:ext cx="8520600" cy="1300800"/>
          </a:xfrm>
          <a:prstGeom prst="rect">
            <a:avLst/>
          </a:prstGeom>
        </p:spPr>
        <p:txBody>
          <a:bodyPr anchorCtr="0" anchor="t" bIns="91425" lIns="91425" spcFirstLastPara="1" rIns="91425" wrap="square" tIns="91425">
            <a:spAutoFit/>
          </a:bodyPr>
          <a:lstStyle>
            <a:lvl1pPr indent="-304800" lvl="0" marL="457200" algn="ctr">
              <a:spcBef>
                <a:spcPts val="0"/>
              </a:spcBef>
              <a:spcAft>
                <a:spcPts val="0"/>
              </a:spcAft>
              <a:buSzPts val="1200"/>
              <a:buChar char="●"/>
              <a:defRPr/>
            </a:lvl1pPr>
            <a:lvl2pPr indent="-304800" lvl="1" marL="914400" algn="ctr">
              <a:spcBef>
                <a:spcPts val="800"/>
              </a:spcBef>
              <a:spcAft>
                <a:spcPts val="0"/>
              </a:spcAft>
              <a:buSzPts val="1200"/>
              <a:buChar char="○"/>
              <a:defRPr/>
            </a:lvl2pPr>
            <a:lvl3pPr indent="-304800" lvl="2" marL="1371600" algn="ctr">
              <a:spcBef>
                <a:spcPts val="800"/>
              </a:spcBef>
              <a:spcAft>
                <a:spcPts val="0"/>
              </a:spcAft>
              <a:buSzPts val="1200"/>
              <a:buChar char="■"/>
              <a:defRPr/>
            </a:lvl3pPr>
            <a:lvl4pPr indent="-304800" lvl="3" marL="1828800" algn="ctr">
              <a:spcBef>
                <a:spcPts val="800"/>
              </a:spcBef>
              <a:spcAft>
                <a:spcPts val="0"/>
              </a:spcAft>
              <a:buSzPts val="1200"/>
              <a:buChar char="●"/>
              <a:defRPr/>
            </a:lvl4pPr>
            <a:lvl5pPr indent="-304800" lvl="4" marL="2286000" algn="ctr">
              <a:spcBef>
                <a:spcPts val="800"/>
              </a:spcBef>
              <a:spcAft>
                <a:spcPts val="0"/>
              </a:spcAft>
              <a:buSzPts val="1200"/>
              <a:buChar char="○"/>
              <a:defRPr/>
            </a:lvl5pPr>
            <a:lvl6pPr indent="-304800" lvl="5" marL="2743200" algn="ctr">
              <a:spcBef>
                <a:spcPts val="800"/>
              </a:spcBef>
              <a:spcAft>
                <a:spcPts val="0"/>
              </a:spcAft>
              <a:buSzPts val="1200"/>
              <a:buChar char="■"/>
              <a:defRPr/>
            </a:lvl6pPr>
            <a:lvl7pPr indent="-304800" lvl="6" marL="3200400" algn="ctr">
              <a:spcBef>
                <a:spcPts val="800"/>
              </a:spcBef>
              <a:spcAft>
                <a:spcPts val="0"/>
              </a:spcAft>
              <a:buSzPts val="1200"/>
              <a:buChar char="●"/>
              <a:defRPr/>
            </a:lvl7pPr>
            <a:lvl8pPr indent="-304800" lvl="7" marL="3657600" algn="ctr">
              <a:spcBef>
                <a:spcPts val="800"/>
              </a:spcBef>
              <a:spcAft>
                <a:spcPts val="0"/>
              </a:spcAft>
              <a:buSzPts val="1200"/>
              <a:buChar char="○"/>
              <a:defRPr/>
            </a:lvl8pPr>
            <a:lvl9pPr indent="-304800" lvl="8" marL="4114800" algn="ctr">
              <a:spcBef>
                <a:spcPts val="800"/>
              </a:spcBef>
              <a:spcAft>
                <a:spcPts val="800"/>
              </a:spcAft>
              <a:buSzPts val="12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73" name="Shape 573"/>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574" name="Shape 574"/>
        <p:cNvGrpSpPr/>
        <p:nvPr/>
      </p:nvGrpSpPr>
      <p:grpSpPr>
        <a:xfrm>
          <a:off x="0" y="0"/>
          <a:ext cx="0" cy="0"/>
          <a:chOff x="0" y="0"/>
          <a:chExt cx="0" cy="0"/>
        </a:xfrm>
      </p:grpSpPr>
      <p:sp>
        <p:nvSpPr>
          <p:cNvPr id="575" name="Google Shape;575;p36"/>
          <p:cNvSpPr txBox="1"/>
          <p:nvPr>
            <p:ph type="title"/>
          </p:nvPr>
        </p:nvSpPr>
        <p:spPr>
          <a:xfrm>
            <a:off x="677325" y="1832775"/>
            <a:ext cx="3217200" cy="1484100"/>
          </a:xfrm>
          <a:prstGeom prst="rect">
            <a:avLst/>
          </a:prstGeom>
        </p:spPr>
        <p:txBody>
          <a:bodyPr anchorCtr="0" anchor="ctr" bIns="91425" lIns="91425" spcFirstLastPara="1" rIns="91425" wrap="square" tIns="91425">
            <a:spAutoFit/>
          </a:bodyPr>
          <a:lstStyle>
            <a:lvl1pPr lvl="0">
              <a:spcBef>
                <a:spcPts val="0"/>
              </a:spcBef>
              <a:spcAft>
                <a:spcPts val="0"/>
              </a:spcAft>
              <a:buSzPts val="4200"/>
              <a:buNone/>
              <a:defRPr sz="42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576" name="Google Shape;576;p36"/>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77" name="Google Shape;577;p36"/>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78" name="Google Shape;578;p36"/>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79" name="Google Shape;579;p36"/>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80" name="Google Shape;580;p36"/>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81" name="Google Shape;581;p36"/>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Title, body and image">
    <p:spTree>
      <p:nvGrpSpPr>
        <p:cNvPr id="582" name="Shape 582"/>
        <p:cNvGrpSpPr/>
        <p:nvPr/>
      </p:nvGrpSpPr>
      <p:grpSpPr>
        <a:xfrm>
          <a:off x="0" y="0"/>
          <a:ext cx="0" cy="0"/>
          <a:chOff x="0" y="0"/>
          <a:chExt cx="0" cy="0"/>
        </a:xfrm>
      </p:grpSpPr>
      <p:sp>
        <p:nvSpPr>
          <p:cNvPr id="583" name="Google Shape;583;p37"/>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584" name="Google Shape;584;p37"/>
          <p:cNvSpPr txBox="1"/>
          <p:nvPr>
            <p:ph idx="1" type="body"/>
          </p:nvPr>
        </p:nvSpPr>
        <p:spPr>
          <a:xfrm>
            <a:off x="311700" y="1152475"/>
            <a:ext cx="4473900" cy="34164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85" name="Google Shape;585;p37"/>
          <p:cNvSpPr/>
          <p:nvPr>
            <p:ph idx="2" type="pic"/>
          </p:nvPr>
        </p:nvSpPr>
        <p:spPr>
          <a:xfrm>
            <a:off x="4992024" y="1152775"/>
            <a:ext cx="3840300" cy="3416400"/>
          </a:xfrm>
          <a:prstGeom prst="rect">
            <a:avLst/>
          </a:prstGeom>
          <a:noFill/>
          <a:ln>
            <a:noFill/>
          </a:ln>
        </p:spPr>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Two big ideas">
    <p:spTree>
      <p:nvGrpSpPr>
        <p:cNvPr id="586" name="Shape 586"/>
        <p:cNvGrpSpPr/>
        <p:nvPr/>
      </p:nvGrpSpPr>
      <p:grpSpPr>
        <a:xfrm>
          <a:off x="0" y="0"/>
          <a:ext cx="0" cy="0"/>
          <a:chOff x="0" y="0"/>
          <a:chExt cx="0" cy="0"/>
        </a:xfrm>
      </p:grpSpPr>
      <p:sp>
        <p:nvSpPr>
          <p:cNvPr id="587" name="Google Shape;587;p38"/>
          <p:cNvSpPr txBox="1"/>
          <p:nvPr>
            <p:ph type="title"/>
          </p:nvPr>
        </p:nvSpPr>
        <p:spPr>
          <a:xfrm>
            <a:off x="483175" y="450025"/>
            <a:ext cx="8184600" cy="758100"/>
          </a:xfrm>
          <a:prstGeom prst="rect">
            <a:avLst/>
          </a:prstGeom>
        </p:spPr>
        <p:txBody>
          <a:bodyPr anchorCtr="0" anchor="ctr"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588" name="Google Shape;588;p38"/>
          <p:cNvSpPr txBox="1"/>
          <p:nvPr>
            <p:ph idx="1" type="body"/>
          </p:nvPr>
        </p:nvSpPr>
        <p:spPr>
          <a:xfrm>
            <a:off x="483150" y="2237788"/>
            <a:ext cx="36198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89" name="Google Shape;589;p38"/>
          <p:cNvSpPr txBox="1"/>
          <p:nvPr>
            <p:ph idx="2" type="body"/>
          </p:nvPr>
        </p:nvSpPr>
        <p:spPr>
          <a:xfrm>
            <a:off x="5048000" y="2237788"/>
            <a:ext cx="36198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90" name="Google Shape;590;p38"/>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91" name="Google Shape;591;p38"/>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Three big ideas">
    <p:spTree>
      <p:nvGrpSpPr>
        <p:cNvPr id="592" name="Shape 592"/>
        <p:cNvGrpSpPr/>
        <p:nvPr/>
      </p:nvGrpSpPr>
      <p:grpSpPr>
        <a:xfrm>
          <a:off x="0" y="0"/>
          <a:ext cx="0" cy="0"/>
          <a:chOff x="0" y="0"/>
          <a:chExt cx="0" cy="0"/>
        </a:xfrm>
      </p:grpSpPr>
      <p:sp>
        <p:nvSpPr>
          <p:cNvPr id="593" name="Google Shape;593;p39"/>
          <p:cNvSpPr txBox="1"/>
          <p:nvPr>
            <p:ph idx="1" type="body"/>
          </p:nvPr>
        </p:nvSpPr>
        <p:spPr>
          <a:xfrm>
            <a:off x="483175" y="2417500"/>
            <a:ext cx="24555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94" name="Google Shape;594;p39"/>
          <p:cNvSpPr txBox="1"/>
          <p:nvPr>
            <p:ph idx="2" type="body"/>
          </p:nvPr>
        </p:nvSpPr>
        <p:spPr>
          <a:xfrm>
            <a:off x="3347725" y="2417500"/>
            <a:ext cx="24555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95" name="Google Shape;595;p39"/>
          <p:cNvSpPr txBox="1"/>
          <p:nvPr>
            <p:ph type="title"/>
          </p:nvPr>
        </p:nvSpPr>
        <p:spPr>
          <a:xfrm>
            <a:off x="483175" y="450025"/>
            <a:ext cx="8184600" cy="758100"/>
          </a:xfrm>
          <a:prstGeom prst="rect">
            <a:avLst/>
          </a:prstGeom>
        </p:spPr>
        <p:txBody>
          <a:bodyPr anchorCtr="0" anchor="ctr"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596" name="Google Shape;596;p39"/>
          <p:cNvSpPr txBox="1"/>
          <p:nvPr>
            <p:ph idx="3"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97" name="Google Shape;597;p39"/>
          <p:cNvSpPr txBox="1"/>
          <p:nvPr>
            <p:ph idx="4"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98" name="Google Shape;598;p39"/>
          <p:cNvSpPr txBox="1"/>
          <p:nvPr>
            <p:ph idx="5"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800"/>
              </a:spcBef>
              <a:spcAft>
                <a:spcPts val="0"/>
              </a:spcAft>
              <a:buSzPts val="2000"/>
              <a:buNone/>
              <a:defRPr sz="2000"/>
            </a:lvl2pPr>
            <a:lvl3pPr lvl="2">
              <a:lnSpc>
                <a:spcPct val="100000"/>
              </a:lnSpc>
              <a:spcBef>
                <a:spcPts val="800"/>
              </a:spcBef>
              <a:spcAft>
                <a:spcPts val="0"/>
              </a:spcAft>
              <a:buSzPts val="2000"/>
              <a:buNone/>
              <a:defRPr sz="2000"/>
            </a:lvl3pPr>
            <a:lvl4pPr lvl="3">
              <a:lnSpc>
                <a:spcPct val="100000"/>
              </a:lnSpc>
              <a:spcBef>
                <a:spcPts val="800"/>
              </a:spcBef>
              <a:spcAft>
                <a:spcPts val="0"/>
              </a:spcAft>
              <a:buSzPts val="2000"/>
              <a:buNone/>
              <a:defRPr sz="2000"/>
            </a:lvl4pPr>
            <a:lvl5pPr lvl="4">
              <a:lnSpc>
                <a:spcPct val="100000"/>
              </a:lnSpc>
              <a:spcBef>
                <a:spcPts val="800"/>
              </a:spcBef>
              <a:spcAft>
                <a:spcPts val="0"/>
              </a:spcAft>
              <a:buSzPts val="2000"/>
              <a:buNone/>
              <a:defRPr sz="2000"/>
            </a:lvl5pPr>
            <a:lvl6pPr lvl="5">
              <a:lnSpc>
                <a:spcPct val="100000"/>
              </a:lnSpc>
              <a:spcBef>
                <a:spcPts val="800"/>
              </a:spcBef>
              <a:spcAft>
                <a:spcPts val="0"/>
              </a:spcAft>
              <a:buSzPts val="2000"/>
              <a:buNone/>
              <a:defRPr sz="2000"/>
            </a:lvl6pPr>
            <a:lvl7pPr lvl="6">
              <a:lnSpc>
                <a:spcPct val="100000"/>
              </a:lnSpc>
              <a:spcBef>
                <a:spcPts val="800"/>
              </a:spcBef>
              <a:spcAft>
                <a:spcPts val="0"/>
              </a:spcAft>
              <a:buSzPts val="2000"/>
              <a:buNone/>
              <a:defRPr sz="2000"/>
            </a:lvl7pPr>
            <a:lvl8pPr lvl="7">
              <a:lnSpc>
                <a:spcPct val="100000"/>
              </a:lnSpc>
              <a:spcBef>
                <a:spcPts val="800"/>
              </a:spcBef>
              <a:spcAft>
                <a:spcPts val="0"/>
              </a:spcAft>
              <a:buSzPts val="2000"/>
              <a:buNone/>
              <a:defRPr sz="2000"/>
            </a:lvl8pPr>
            <a:lvl9pPr lvl="8">
              <a:lnSpc>
                <a:spcPct val="100000"/>
              </a:lnSpc>
              <a:spcBef>
                <a:spcPts val="800"/>
              </a:spcBef>
              <a:spcAft>
                <a:spcPts val="0"/>
              </a:spcAft>
              <a:buSzPts val="2000"/>
              <a:buNone/>
              <a:defRPr sz="2000"/>
            </a:lvl9pPr>
          </a:lstStyle>
          <a:p/>
        </p:txBody>
      </p:sp>
      <p:sp>
        <p:nvSpPr>
          <p:cNvPr id="599" name="Google Shape;599;p39"/>
          <p:cNvSpPr txBox="1"/>
          <p:nvPr>
            <p:ph idx="6" type="body"/>
          </p:nvPr>
        </p:nvSpPr>
        <p:spPr>
          <a:xfrm>
            <a:off x="6212275" y="2417500"/>
            <a:ext cx="24555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 and image">
    <p:spTree>
      <p:nvGrpSpPr>
        <p:cNvPr id="600" name="Shape 600"/>
        <p:cNvGrpSpPr/>
        <p:nvPr/>
      </p:nvGrpSpPr>
      <p:grpSpPr>
        <a:xfrm>
          <a:off x="0" y="0"/>
          <a:ext cx="0" cy="0"/>
          <a:chOff x="0" y="0"/>
          <a:chExt cx="0" cy="0"/>
        </a:xfrm>
      </p:grpSpPr>
      <p:sp>
        <p:nvSpPr>
          <p:cNvPr id="601" name="Google Shape;601;p40"/>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02" name="Google Shape;602;p40"/>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xt Quarter's Goals">
  <p:cSld name="CUSTOM_1_1_3_1_1">
    <p:spTree>
      <p:nvGrpSpPr>
        <p:cNvPr id="36" name="Shape 36"/>
        <p:cNvGrpSpPr/>
        <p:nvPr/>
      </p:nvGrpSpPr>
      <p:grpSpPr>
        <a:xfrm>
          <a:off x="0" y="0"/>
          <a:ext cx="0" cy="0"/>
          <a:chOff x="0" y="0"/>
          <a:chExt cx="0" cy="0"/>
        </a:xfrm>
      </p:grpSpPr>
      <p:grpSp>
        <p:nvGrpSpPr>
          <p:cNvPr id="37" name="Google Shape;37;p5"/>
          <p:cNvGrpSpPr/>
          <p:nvPr/>
        </p:nvGrpSpPr>
        <p:grpSpPr>
          <a:xfrm>
            <a:off x="392964" y="576950"/>
            <a:ext cx="8764835" cy="4114800"/>
            <a:chOff x="374175" y="576950"/>
            <a:chExt cx="8783280" cy="4114800"/>
          </a:xfrm>
        </p:grpSpPr>
        <p:cxnSp>
          <p:nvCxnSpPr>
            <p:cNvPr id="38" name="Google Shape;38;p5"/>
            <p:cNvCxnSpPr/>
            <p:nvPr/>
          </p:nvCxnSpPr>
          <p:spPr>
            <a:xfrm>
              <a:off x="374175" y="576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39" name="Google Shape;39;p5"/>
            <p:cNvCxnSpPr/>
            <p:nvPr/>
          </p:nvCxnSpPr>
          <p:spPr>
            <a:xfrm>
              <a:off x="380655" y="1110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0" name="Google Shape;40;p5"/>
            <p:cNvCxnSpPr/>
            <p:nvPr/>
          </p:nvCxnSpPr>
          <p:spPr>
            <a:xfrm>
              <a:off x="380655" y="16437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1" name="Google Shape;41;p5"/>
            <p:cNvCxnSpPr/>
            <p:nvPr/>
          </p:nvCxnSpPr>
          <p:spPr>
            <a:xfrm>
              <a:off x="380655" y="2100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2" name="Google Shape;42;p5"/>
            <p:cNvCxnSpPr/>
            <p:nvPr/>
          </p:nvCxnSpPr>
          <p:spPr>
            <a:xfrm>
              <a:off x="380655" y="2634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3" name="Google Shape;43;p5"/>
            <p:cNvCxnSpPr/>
            <p:nvPr/>
          </p:nvCxnSpPr>
          <p:spPr>
            <a:xfrm>
              <a:off x="380655" y="31677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4" name="Google Shape;44;p5"/>
            <p:cNvCxnSpPr/>
            <p:nvPr/>
          </p:nvCxnSpPr>
          <p:spPr>
            <a:xfrm>
              <a:off x="380655" y="3624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5" name="Google Shape;45;p5"/>
            <p:cNvCxnSpPr/>
            <p:nvPr/>
          </p:nvCxnSpPr>
          <p:spPr>
            <a:xfrm>
              <a:off x="380655" y="4158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46" name="Google Shape;46;p5"/>
            <p:cNvCxnSpPr/>
            <p:nvPr/>
          </p:nvCxnSpPr>
          <p:spPr>
            <a:xfrm>
              <a:off x="380655" y="4691750"/>
              <a:ext cx="8776800" cy="0"/>
            </a:xfrm>
            <a:prstGeom prst="straightConnector1">
              <a:avLst/>
            </a:prstGeom>
            <a:noFill/>
            <a:ln cap="flat" cmpd="sng" w="9525">
              <a:solidFill>
                <a:schemeClr val="accent5"/>
              </a:solidFill>
              <a:prstDash val="solid"/>
              <a:round/>
              <a:headEnd len="sm" w="sm" type="none"/>
              <a:tailEnd len="sm" w="sm" type="none"/>
            </a:ln>
          </p:spPr>
        </p:cxnSp>
      </p:grpSp>
      <p:cxnSp>
        <p:nvCxnSpPr>
          <p:cNvPr id="47" name="Google Shape;47;p5"/>
          <p:cNvCxnSpPr/>
          <p:nvPr/>
        </p:nvCxnSpPr>
        <p:spPr>
          <a:xfrm>
            <a:off x="392950" y="-20266"/>
            <a:ext cx="0" cy="5165700"/>
          </a:xfrm>
          <a:prstGeom prst="straightConnector1">
            <a:avLst/>
          </a:prstGeom>
          <a:noFill/>
          <a:ln cap="flat" cmpd="sng" w="9525">
            <a:solidFill>
              <a:schemeClr val="accent5"/>
            </a:solidFill>
            <a:prstDash val="solid"/>
            <a:round/>
            <a:headEnd len="sm" w="sm" type="none"/>
            <a:tailEnd len="sm" w="sm" type="none"/>
          </a:ln>
        </p:spPr>
      </p:cxnSp>
      <p:grpSp>
        <p:nvGrpSpPr>
          <p:cNvPr id="48" name="Google Shape;48;p5"/>
          <p:cNvGrpSpPr/>
          <p:nvPr/>
        </p:nvGrpSpPr>
        <p:grpSpPr>
          <a:xfrm>
            <a:off x="114421" y="175123"/>
            <a:ext cx="134104" cy="4750255"/>
            <a:chOff x="114421" y="175123"/>
            <a:chExt cx="134104" cy="4750255"/>
          </a:xfrm>
        </p:grpSpPr>
        <p:grpSp>
          <p:nvGrpSpPr>
            <p:cNvPr id="49" name="Google Shape;49;p5"/>
            <p:cNvGrpSpPr/>
            <p:nvPr/>
          </p:nvGrpSpPr>
          <p:grpSpPr>
            <a:xfrm>
              <a:off x="114421" y="175123"/>
              <a:ext cx="134104" cy="4334807"/>
              <a:chOff x="5432271" y="383100"/>
              <a:chExt cx="137854" cy="4456010"/>
            </a:xfrm>
          </p:grpSpPr>
          <p:grpSp>
            <p:nvGrpSpPr>
              <p:cNvPr id="50" name="Google Shape;50;p5"/>
              <p:cNvGrpSpPr/>
              <p:nvPr/>
            </p:nvGrpSpPr>
            <p:grpSpPr>
              <a:xfrm>
                <a:off x="5432271" y="383100"/>
                <a:ext cx="137854" cy="981668"/>
                <a:chOff x="5432271" y="383100"/>
                <a:chExt cx="137854" cy="981668"/>
              </a:xfrm>
            </p:grpSpPr>
            <p:sp>
              <p:nvSpPr>
                <p:cNvPr id="51" name="Google Shape;51;p5"/>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2" name="Google Shape;52;p5"/>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3" name="Google Shape;53;p5"/>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54" name="Google Shape;54;p5"/>
              <p:cNvGrpSpPr/>
              <p:nvPr/>
            </p:nvGrpSpPr>
            <p:grpSpPr>
              <a:xfrm>
                <a:off x="5432271" y="1678500"/>
                <a:ext cx="137854" cy="981668"/>
                <a:chOff x="5432271" y="383100"/>
                <a:chExt cx="137854" cy="981668"/>
              </a:xfrm>
            </p:grpSpPr>
            <p:sp>
              <p:nvSpPr>
                <p:cNvPr id="55" name="Google Shape;55;p5"/>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6" name="Google Shape;56;p5"/>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57" name="Google Shape;57;p5"/>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58" name="Google Shape;58;p5"/>
              <p:cNvGrpSpPr/>
              <p:nvPr/>
            </p:nvGrpSpPr>
            <p:grpSpPr>
              <a:xfrm>
                <a:off x="5432271" y="2973900"/>
                <a:ext cx="137854" cy="981668"/>
                <a:chOff x="5432271" y="383100"/>
                <a:chExt cx="137854" cy="981668"/>
              </a:xfrm>
            </p:grpSpPr>
            <p:sp>
              <p:nvSpPr>
                <p:cNvPr id="59" name="Google Shape;59;p5"/>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60" name="Google Shape;60;p5"/>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61" name="Google Shape;61;p5"/>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62" name="Google Shape;62;p5"/>
              <p:cNvGrpSpPr/>
              <p:nvPr/>
            </p:nvGrpSpPr>
            <p:grpSpPr>
              <a:xfrm>
                <a:off x="5432271" y="4269300"/>
                <a:ext cx="137854" cy="569810"/>
                <a:chOff x="5432271" y="383100"/>
                <a:chExt cx="137854" cy="569810"/>
              </a:xfrm>
            </p:grpSpPr>
            <p:sp>
              <p:nvSpPr>
                <p:cNvPr id="63" name="Google Shape;63;p5"/>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64" name="Google Shape;64;p5"/>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sp>
          <p:nvSpPr>
            <p:cNvPr id="65" name="Google Shape;65;p5"/>
            <p:cNvSpPr/>
            <p:nvPr/>
          </p:nvSpPr>
          <p:spPr>
            <a:xfrm>
              <a:off x="115150" y="4798178"/>
              <a:ext cx="132600" cy="1272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sp>
        <p:nvSpPr>
          <p:cNvPr id="66" name="Google Shape;66;p5"/>
          <p:cNvSpPr txBox="1"/>
          <p:nvPr>
            <p:ph type="title"/>
          </p:nvPr>
        </p:nvSpPr>
        <p:spPr>
          <a:xfrm>
            <a:off x="513300" y="419950"/>
            <a:ext cx="2641500" cy="1015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400"/>
              <a:buNone/>
              <a:defRPr b="0"/>
            </a:lvl1pPr>
            <a:lvl2pPr lvl="1">
              <a:spcBef>
                <a:spcPts val="0"/>
              </a:spcBef>
              <a:spcAft>
                <a:spcPts val="0"/>
              </a:spcAft>
              <a:buClr>
                <a:schemeClr val="lt1"/>
              </a:buClr>
              <a:buSzPts val="1400"/>
              <a:buNone/>
              <a:defRPr/>
            </a:lvl2pPr>
            <a:lvl3pPr lvl="2">
              <a:spcBef>
                <a:spcPts val="0"/>
              </a:spcBef>
              <a:spcAft>
                <a:spcPts val="0"/>
              </a:spcAft>
              <a:buClr>
                <a:schemeClr val="lt1"/>
              </a:buClr>
              <a:buSzPts val="1400"/>
              <a:buNone/>
              <a:defRPr/>
            </a:lvl3pPr>
            <a:lvl4pPr lvl="3">
              <a:spcBef>
                <a:spcPts val="0"/>
              </a:spcBef>
              <a:spcAft>
                <a:spcPts val="0"/>
              </a:spcAft>
              <a:buClr>
                <a:schemeClr val="lt1"/>
              </a:buClr>
              <a:buSzPts val="1400"/>
              <a:buNone/>
              <a:defRPr/>
            </a:lvl4pPr>
            <a:lvl5pPr lvl="4">
              <a:spcBef>
                <a:spcPts val="0"/>
              </a:spcBef>
              <a:spcAft>
                <a:spcPts val="0"/>
              </a:spcAft>
              <a:buClr>
                <a:schemeClr val="lt1"/>
              </a:buClr>
              <a:buSzPts val="1400"/>
              <a:buNone/>
              <a:defRPr/>
            </a:lvl5pPr>
            <a:lvl6pPr lvl="5">
              <a:spcBef>
                <a:spcPts val="0"/>
              </a:spcBef>
              <a:spcAft>
                <a:spcPts val="0"/>
              </a:spcAft>
              <a:buClr>
                <a:schemeClr val="lt1"/>
              </a:buClr>
              <a:buSzPts val="1400"/>
              <a:buNone/>
              <a:defRPr/>
            </a:lvl6pPr>
            <a:lvl7pPr lvl="6">
              <a:spcBef>
                <a:spcPts val="0"/>
              </a:spcBef>
              <a:spcAft>
                <a:spcPts val="0"/>
              </a:spcAft>
              <a:buClr>
                <a:schemeClr val="lt1"/>
              </a:buClr>
              <a:buSzPts val="1400"/>
              <a:buNone/>
              <a:defRPr/>
            </a:lvl7pPr>
            <a:lvl8pPr lvl="7">
              <a:spcBef>
                <a:spcPts val="0"/>
              </a:spcBef>
              <a:spcAft>
                <a:spcPts val="0"/>
              </a:spcAft>
              <a:buClr>
                <a:schemeClr val="lt1"/>
              </a:buClr>
              <a:buSzPts val="1400"/>
              <a:buNone/>
              <a:defRPr/>
            </a:lvl8pPr>
            <a:lvl9pPr lvl="8">
              <a:spcBef>
                <a:spcPts val="0"/>
              </a:spcBef>
              <a:spcAft>
                <a:spcPts val="0"/>
              </a:spcAft>
              <a:buClr>
                <a:schemeClr val="lt1"/>
              </a:buClr>
              <a:buSzPts val="1400"/>
              <a:buNone/>
              <a:defRPr/>
            </a:lvl9pPr>
          </a:lstStyle>
          <a:p/>
        </p:txBody>
      </p:sp>
      <p:sp>
        <p:nvSpPr>
          <p:cNvPr id="67" name="Google Shape;67;p5"/>
          <p:cNvSpPr txBox="1"/>
          <p:nvPr>
            <p:ph idx="1" type="body"/>
          </p:nvPr>
        </p:nvSpPr>
        <p:spPr>
          <a:xfrm>
            <a:off x="3993050" y="2658175"/>
            <a:ext cx="4312800" cy="10119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nSpc>
                <a:spcPct val="100000"/>
              </a:lnSpc>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68" name="Google Shape;68;p5"/>
          <p:cNvSpPr txBox="1"/>
          <p:nvPr>
            <p:ph idx="2" type="body"/>
          </p:nvPr>
        </p:nvSpPr>
        <p:spPr>
          <a:xfrm>
            <a:off x="3993050" y="3668450"/>
            <a:ext cx="4312800" cy="10119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nSpc>
                <a:spcPct val="100000"/>
              </a:lnSpc>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69" name="Google Shape;69;p5"/>
          <p:cNvSpPr txBox="1"/>
          <p:nvPr>
            <p:ph idx="3" type="body"/>
          </p:nvPr>
        </p:nvSpPr>
        <p:spPr>
          <a:xfrm>
            <a:off x="3993050" y="1644550"/>
            <a:ext cx="4312800" cy="10119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SzPts val="1000"/>
              <a:buFont typeface="Manrope Medium"/>
              <a:buChar char="●"/>
              <a:defRPr sz="1000">
                <a:latin typeface="Manrope Medium"/>
                <a:ea typeface="Manrope Medium"/>
                <a:cs typeface="Manrope Medium"/>
                <a:sym typeface="Manrope Medium"/>
              </a:defRPr>
            </a:lvl1pPr>
            <a:lvl2pPr indent="-292100" lvl="1" marL="9144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2pPr>
            <a:lvl3pPr indent="-292100" lvl="2" marL="13716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3pPr>
            <a:lvl4pPr indent="-292100" lvl="3" marL="18288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4pPr>
            <a:lvl5pPr indent="-292100" lvl="4" marL="22860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5pPr>
            <a:lvl6pPr indent="-292100" lvl="5" marL="27432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6pPr>
            <a:lvl7pPr indent="-292100" lvl="6" marL="32004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7pPr>
            <a:lvl8pPr indent="-292100" lvl="7" marL="3657600">
              <a:lnSpc>
                <a:spcPct val="100000"/>
              </a:lnSpc>
              <a:spcBef>
                <a:spcPts val="800"/>
              </a:spcBef>
              <a:spcAft>
                <a:spcPts val="0"/>
              </a:spcAft>
              <a:buSzPts val="1000"/>
              <a:buFont typeface="Manrope Medium"/>
              <a:buChar char="○"/>
              <a:defRPr sz="1000">
                <a:latin typeface="Manrope Medium"/>
                <a:ea typeface="Manrope Medium"/>
                <a:cs typeface="Manrope Medium"/>
                <a:sym typeface="Manrope Medium"/>
              </a:defRPr>
            </a:lvl8pPr>
            <a:lvl9pPr indent="-292100" lvl="8" marL="4114800">
              <a:lnSpc>
                <a:spcPct val="100000"/>
              </a:lnSpc>
              <a:spcBef>
                <a:spcPts val="800"/>
              </a:spcBef>
              <a:spcAft>
                <a:spcPts val="800"/>
              </a:spcAft>
              <a:buSzPts val="1000"/>
              <a:buFont typeface="Manrope Medium"/>
              <a:buChar char="■"/>
              <a:defRPr sz="1000">
                <a:latin typeface="Manrope Medium"/>
                <a:ea typeface="Manrope Medium"/>
                <a:cs typeface="Manrope Medium"/>
                <a:sym typeface="Manrope Medium"/>
              </a:defRPr>
            </a:lvl9pPr>
          </a:lstStyle>
          <a:p/>
        </p:txBody>
      </p:sp>
      <p:sp>
        <p:nvSpPr>
          <p:cNvPr id="70" name="Google Shape;70;p5"/>
          <p:cNvSpPr txBox="1"/>
          <p:nvPr>
            <p:ph idx="4" type="title"/>
          </p:nvPr>
        </p:nvSpPr>
        <p:spPr>
          <a:xfrm>
            <a:off x="1075800" y="2925625"/>
            <a:ext cx="29172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900"/>
              <a:buNone/>
              <a:defRPr b="0" sz="1900"/>
            </a:lvl1pPr>
            <a:lvl2pPr lvl="1">
              <a:lnSpc>
                <a:spcPct val="100000"/>
              </a:lnSpc>
              <a:spcBef>
                <a:spcPts val="0"/>
              </a:spcBef>
              <a:spcAft>
                <a:spcPts val="0"/>
              </a:spcAft>
              <a:buClr>
                <a:schemeClr val="lt1"/>
              </a:buClr>
              <a:buSzPts val="1900"/>
              <a:buNone/>
              <a:defRPr sz="1900"/>
            </a:lvl2pPr>
            <a:lvl3pPr lvl="2">
              <a:lnSpc>
                <a:spcPct val="100000"/>
              </a:lnSpc>
              <a:spcBef>
                <a:spcPts val="0"/>
              </a:spcBef>
              <a:spcAft>
                <a:spcPts val="0"/>
              </a:spcAft>
              <a:buClr>
                <a:schemeClr val="lt1"/>
              </a:buClr>
              <a:buSzPts val="1900"/>
              <a:buNone/>
              <a:defRPr sz="1900"/>
            </a:lvl3pPr>
            <a:lvl4pPr lvl="3">
              <a:lnSpc>
                <a:spcPct val="100000"/>
              </a:lnSpc>
              <a:spcBef>
                <a:spcPts val="0"/>
              </a:spcBef>
              <a:spcAft>
                <a:spcPts val="0"/>
              </a:spcAft>
              <a:buClr>
                <a:schemeClr val="lt1"/>
              </a:buClr>
              <a:buSzPts val="1900"/>
              <a:buNone/>
              <a:defRPr sz="1900"/>
            </a:lvl4pPr>
            <a:lvl5pPr lvl="4">
              <a:lnSpc>
                <a:spcPct val="100000"/>
              </a:lnSpc>
              <a:spcBef>
                <a:spcPts val="0"/>
              </a:spcBef>
              <a:spcAft>
                <a:spcPts val="0"/>
              </a:spcAft>
              <a:buClr>
                <a:schemeClr val="lt1"/>
              </a:buClr>
              <a:buSzPts val="1900"/>
              <a:buNone/>
              <a:defRPr sz="1900"/>
            </a:lvl5pPr>
            <a:lvl6pPr lvl="5">
              <a:lnSpc>
                <a:spcPct val="100000"/>
              </a:lnSpc>
              <a:spcBef>
                <a:spcPts val="0"/>
              </a:spcBef>
              <a:spcAft>
                <a:spcPts val="0"/>
              </a:spcAft>
              <a:buClr>
                <a:schemeClr val="lt1"/>
              </a:buClr>
              <a:buSzPts val="1900"/>
              <a:buNone/>
              <a:defRPr sz="1900"/>
            </a:lvl6pPr>
            <a:lvl7pPr lvl="6">
              <a:lnSpc>
                <a:spcPct val="100000"/>
              </a:lnSpc>
              <a:spcBef>
                <a:spcPts val="0"/>
              </a:spcBef>
              <a:spcAft>
                <a:spcPts val="0"/>
              </a:spcAft>
              <a:buClr>
                <a:schemeClr val="lt1"/>
              </a:buClr>
              <a:buSzPts val="1900"/>
              <a:buNone/>
              <a:defRPr sz="1900"/>
            </a:lvl7pPr>
            <a:lvl8pPr lvl="7">
              <a:lnSpc>
                <a:spcPct val="100000"/>
              </a:lnSpc>
              <a:spcBef>
                <a:spcPts val="0"/>
              </a:spcBef>
              <a:spcAft>
                <a:spcPts val="0"/>
              </a:spcAft>
              <a:buClr>
                <a:schemeClr val="lt1"/>
              </a:buClr>
              <a:buSzPts val="1900"/>
              <a:buNone/>
              <a:defRPr sz="1900"/>
            </a:lvl8pPr>
            <a:lvl9pPr lvl="8">
              <a:lnSpc>
                <a:spcPct val="100000"/>
              </a:lnSpc>
              <a:spcBef>
                <a:spcPts val="0"/>
              </a:spcBef>
              <a:spcAft>
                <a:spcPts val="0"/>
              </a:spcAft>
              <a:buClr>
                <a:schemeClr val="lt1"/>
              </a:buClr>
              <a:buSzPts val="1900"/>
              <a:buNone/>
              <a:defRPr sz="1900"/>
            </a:lvl9pPr>
          </a:lstStyle>
          <a:p/>
        </p:txBody>
      </p:sp>
      <p:sp>
        <p:nvSpPr>
          <p:cNvPr id="71" name="Google Shape;71;p5"/>
          <p:cNvSpPr txBox="1"/>
          <p:nvPr>
            <p:ph idx="5" type="title"/>
          </p:nvPr>
        </p:nvSpPr>
        <p:spPr>
          <a:xfrm>
            <a:off x="1075800" y="3935900"/>
            <a:ext cx="29172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900"/>
              <a:buNone/>
              <a:defRPr b="0" sz="1900"/>
            </a:lvl1pPr>
            <a:lvl2pPr lvl="1">
              <a:lnSpc>
                <a:spcPct val="100000"/>
              </a:lnSpc>
              <a:spcBef>
                <a:spcPts val="0"/>
              </a:spcBef>
              <a:spcAft>
                <a:spcPts val="0"/>
              </a:spcAft>
              <a:buClr>
                <a:schemeClr val="lt1"/>
              </a:buClr>
              <a:buSzPts val="1900"/>
              <a:buNone/>
              <a:defRPr sz="1900"/>
            </a:lvl2pPr>
            <a:lvl3pPr lvl="2">
              <a:lnSpc>
                <a:spcPct val="100000"/>
              </a:lnSpc>
              <a:spcBef>
                <a:spcPts val="0"/>
              </a:spcBef>
              <a:spcAft>
                <a:spcPts val="0"/>
              </a:spcAft>
              <a:buClr>
                <a:schemeClr val="lt1"/>
              </a:buClr>
              <a:buSzPts val="1900"/>
              <a:buNone/>
              <a:defRPr sz="1900"/>
            </a:lvl3pPr>
            <a:lvl4pPr lvl="3">
              <a:lnSpc>
                <a:spcPct val="100000"/>
              </a:lnSpc>
              <a:spcBef>
                <a:spcPts val="0"/>
              </a:spcBef>
              <a:spcAft>
                <a:spcPts val="0"/>
              </a:spcAft>
              <a:buClr>
                <a:schemeClr val="lt1"/>
              </a:buClr>
              <a:buSzPts val="1900"/>
              <a:buNone/>
              <a:defRPr sz="1900"/>
            </a:lvl4pPr>
            <a:lvl5pPr lvl="4">
              <a:lnSpc>
                <a:spcPct val="100000"/>
              </a:lnSpc>
              <a:spcBef>
                <a:spcPts val="0"/>
              </a:spcBef>
              <a:spcAft>
                <a:spcPts val="0"/>
              </a:spcAft>
              <a:buClr>
                <a:schemeClr val="lt1"/>
              </a:buClr>
              <a:buSzPts val="1900"/>
              <a:buNone/>
              <a:defRPr sz="1900"/>
            </a:lvl5pPr>
            <a:lvl6pPr lvl="5">
              <a:lnSpc>
                <a:spcPct val="100000"/>
              </a:lnSpc>
              <a:spcBef>
                <a:spcPts val="0"/>
              </a:spcBef>
              <a:spcAft>
                <a:spcPts val="0"/>
              </a:spcAft>
              <a:buClr>
                <a:schemeClr val="lt1"/>
              </a:buClr>
              <a:buSzPts val="1900"/>
              <a:buNone/>
              <a:defRPr sz="1900"/>
            </a:lvl6pPr>
            <a:lvl7pPr lvl="6">
              <a:lnSpc>
                <a:spcPct val="100000"/>
              </a:lnSpc>
              <a:spcBef>
                <a:spcPts val="0"/>
              </a:spcBef>
              <a:spcAft>
                <a:spcPts val="0"/>
              </a:spcAft>
              <a:buClr>
                <a:schemeClr val="lt1"/>
              </a:buClr>
              <a:buSzPts val="1900"/>
              <a:buNone/>
              <a:defRPr sz="1900"/>
            </a:lvl7pPr>
            <a:lvl8pPr lvl="7">
              <a:lnSpc>
                <a:spcPct val="100000"/>
              </a:lnSpc>
              <a:spcBef>
                <a:spcPts val="0"/>
              </a:spcBef>
              <a:spcAft>
                <a:spcPts val="0"/>
              </a:spcAft>
              <a:buClr>
                <a:schemeClr val="lt1"/>
              </a:buClr>
              <a:buSzPts val="1900"/>
              <a:buNone/>
              <a:defRPr sz="1900"/>
            </a:lvl8pPr>
            <a:lvl9pPr lvl="8">
              <a:lnSpc>
                <a:spcPct val="100000"/>
              </a:lnSpc>
              <a:spcBef>
                <a:spcPts val="0"/>
              </a:spcBef>
              <a:spcAft>
                <a:spcPts val="0"/>
              </a:spcAft>
              <a:buClr>
                <a:schemeClr val="lt1"/>
              </a:buClr>
              <a:buSzPts val="1900"/>
              <a:buNone/>
              <a:defRPr sz="1900"/>
            </a:lvl9pPr>
          </a:lstStyle>
          <a:p/>
        </p:txBody>
      </p:sp>
      <p:sp>
        <p:nvSpPr>
          <p:cNvPr id="72" name="Google Shape;72;p5"/>
          <p:cNvSpPr txBox="1"/>
          <p:nvPr>
            <p:ph idx="6" type="title"/>
          </p:nvPr>
        </p:nvSpPr>
        <p:spPr>
          <a:xfrm>
            <a:off x="1075800" y="1912000"/>
            <a:ext cx="2917200" cy="477000"/>
          </a:xfrm>
          <a:prstGeom prst="rect">
            <a:avLst/>
          </a:prstGeom>
        </p:spPr>
        <p:txBody>
          <a:bodyPr anchorCtr="0" anchor="t" bIns="91425" lIns="91425" spcFirstLastPara="1" rIns="91425" wrap="square" tIns="91425">
            <a:spAutoFit/>
          </a:bodyPr>
          <a:lstStyle>
            <a:lvl1pPr lvl="0">
              <a:lnSpc>
                <a:spcPct val="100000"/>
              </a:lnSpc>
              <a:spcBef>
                <a:spcPts val="0"/>
              </a:spcBef>
              <a:spcAft>
                <a:spcPts val="0"/>
              </a:spcAft>
              <a:buClr>
                <a:schemeClr val="lt1"/>
              </a:buClr>
              <a:buSzPts val="1900"/>
              <a:buNone/>
              <a:defRPr b="0" sz="1900"/>
            </a:lvl1pPr>
            <a:lvl2pPr lvl="1">
              <a:lnSpc>
                <a:spcPct val="100000"/>
              </a:lnSpc>
              <a:spcBef>
                <a:spcPts val="0"/>
              </a:spcBef>
              <a:spcAft>
                <a:spcPts val="0"/>
              </a:spcAft>
              <a:buClr>
                <a:schemeClr val="lt1"/>
              </a:buClr>
              <a:buSzPts val="1900"/>
              <a:buNone/>
              <a:defRPr sz="1900"/>
            </a:lvl2pPr>
            <a:lvl3pPr lvl="2">
              <a:lnSpc>
                <a:spcPct val="100000"/>
              </a:lnSpc>
              <a:spcBef>
                <a:spcPts val="0"/>
              </a:spcBef>
              <a:spcAft>
                <a:spcPts val="0"/>
              </a:spcAft>
              <a:buClr>
                <a:schemeClr val="lt1"/>
              </a:buClr>
              <a:buSzPts val="1900"/>
              <a:buNone/>
              <a:defRPr sz="1900"/>
            </a:lvl3pPr>
            <a:lvl4pPr lvl="3">
              <a:lnSpc>
                <a:spcPct val="100000"/>
              </a:lnSpc>
              <a:spcBef>
                <a:spcPts val="0"/>
              </a:spcBef>
              <a:spcAft>
                <a:spcPts val="0"/>
              </a:spcAft>
              <a:buClr>
                <a:schemeClr val="lt1"/>
              </a:buClr>
              <a:buSzPts val="1900"/>
              <a:buNone/>
              <a:defRPr sz="1900"/>
            </a:lvl4pPr>
            <a:lvl5pPr lvl="4">
              <a:lnSpc>
                <a:spcPct val="100000"/>
              </a:lnSpc>
              <a:spcBef>
                <a:spcPts val="0"/>
              </a:spcBef>
              <a:spcAft>
                <a:spcPts val="0"/>
              </a:spcAft>
              <a:buClr>
                <a:schemeClr val="lt1"/>
              </a:buClr>
              <a:buSzPts val="1900"/>
              <a:buNone/>
              <a:defRPr sz="1900"/>
            </a:lvl5pPr>
            <a:lvl6pPr lvl="5">
              <a:lnSpc>
                <a:spcPct val="100000"/>
              </a:lnSpc>
              <a:spcBef>
                <a:spcPts val="0"/>
              </a:spcBef>
              <a:spcAft>
                <a:spcPts val="0"/>
              </a:spcAft>
              <a:buClr>
                <a:schemeClr val="lt1"/>
              </a:buClr>
              <a:buSzPts val="1900"/>
              <a:buNone/>
              <a:defRPr sz="1900"/>
            </a:lvl6pPr>
            <a:lvl7pPr lvl="6">
              <a:lnSpc>
                <a:spcPct val="100000"/>
              </a:lnSpc>
              <a:spcBef>
                <a:spcPts val="0"/>
              </a:spcBef>
              <a:spcAft>
                <a:spcPts val="0"/>
              </a:spcAft>
              <a:buClr>
                <a:schemeClr val="lt1"/>
              </a:buClr>
              <a:buSzPts val="1900"/>
              <a:buNone/>
              <a:defRPr sz="1900"/>
            </a:lvl7pPr>
            <a:lvl8pPr lvl="7">
              <a:lnSpc>
                <a:spcPct val="100000"/>
              </a:lnSpc>
              <a:spcBef>
                <a:spcPts val="0"/>
              </a:spcBef>
              <a:spcAft>
                <a:spcPts val="0"/>
              </a:spcAft>
              <a:buClr>
                <a:schemeClr val="lt1"/>
              </a:buClr>
              <a:buSzPts val="1900"/>
              <a:buNone/>
              <a:defRPr sz="1900"/>
            </a:lvl8pPr>
            <a:lvl9pPr lvl="8">
              <a:lnSpc>
                <a:spcPct val="100000"/>
              </a:lnSpc>
              <a:spcBef>
                <a:spcPts val="0"/>
              </a:spcBef>
              <a:spcAft>
                <a:spcPts val="0"/>
              </a:spcAft>
              <a:buClr>
                <a:schemeClr val="lt1"/>
              </a:buClr>
              <a:buSzPts val="1900"/>
              <a:buNone/>
              <a:defRPr sz="1900"/>
            </a:lvl9pPr>
          </a:lstStyle>
          <a:p/>
        </p:txBody>
      </p:sp>
      <p:sp>
        <p:nvSpPr>
          <p:cNvPr id="73" name="Google Shape;73;p5"/>
          <p:cNvSpPr txBox="1"/>
          <p:nvPr>
            <p:ph idx="7" type="title"/>
          </p:nvPr>
        </p:nvSpPr>
        <p:spPr>
          <a:xfrm>
            <a:off x="543400" y="1912000"/>
            <a:ext cx="472800" cy="477000"/>
          </a:xfrm>
          <a:prstGeom prst="rect">
            <a:avLst/>
          </a:prstGeom>
        </p:spPr>
        <p:txBody>
          <a:bodyPr anchorCtr="0" anchor="t" bIns="91425" lIns="91425" spcFirstLastPara="1" rIns="91425" wrap="square" tIns="91425">
            <a:spAutoFit/>
          </a:bodyPr>
          <a:lstStyle>
            <a:lvl1pPr lvl="0">
              <a:spcBef>
                <a:spcPts val="0"/>
              </a:spcBef>
              <a:spcAft>
                <a:spcPts val="0"/>
              </a:spcAft>
              <a:buClr>
                <a:schemeClr val="lt1"/>
              </a:buClr>
              <a:buSzPts val="1800"/>
              <a:buFont typeface="League Spartan Medium"/>
              <a:buNone/>
              <a:defRPr b="0" sz="1800">
                <a:latin typeface="League Spartan Medium"/>
                <a:ea typeface="League Spartan Medium"/>
                <a:cs typeface="League Spartan Medium"/>
                <a:sym typeface="League Spartan Medium"/>
              </a:defRPr>
            </a:lvl1pPr>
            <a:lvl2pPr lvl="1">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2pPr>
            <a:lvl3pPr lvl="2">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3pPr>
            <a:lvl4pPr lvl="3">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4pPr>
            <a:lvl5pPr lvl="4">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5pPr>
            <a:lvl6pPr lvl="5">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6pPr>
            <a:lvl7pPr lvl="6">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7pPr>
            <a:lvl8pPr lvl="7">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8pPr>
            <a:lvl9pPr lvl="8">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9pPr>
          </a:lstStyle>
          <a:p/>
        </p:txBody>
      </p:sp>
      <p:sp>
        <p:nvSpPr>
          <p:cNvPr id="74" name="Google Shape;74;p5"/>
          <p:cNvSpPr txBox="1"/>
          <p:nvPr>
            <p:ph idx="8" type="title"/>
          </p:nvPr>
        </p:nvSpPr>
        <p:spPr>
          <a:xfrm>
            <a:off x="543400" y="2925625"/>
            <a:ext cx="472800" cy="477000"/>
          </a:xfrm>
          <a:prstGeom prst="rect">
            <a:avLst/>
          </a:prstGeom>
        </p:spPr>
        <p:txBody>
          <a:bodyPr anchorCtr="0" anchor="t" bIns="91425" lIns="91425" spcFirstLastPara="1" rIns="91425" wrap="square" tIns="91425">
            <a:spAutoFit/>
          </a:bodyPr>
          <a:lstStyle>
            <a:lvl1pPr lvl="0">
              <a:spcBef>
                <a:spcPts val="0"/>
              </a:spcBef>
              <a:spcAft>
                <a:spcPts val="0"/>
              </a:spcAft>
              <a:buClr>
                <a:schemeClr val="lt1"/>
              </a:buClr>
              <a:buSzPts val="1800"/>
              <a:buFont typeface="Manrope Medium"/>
              <a:buNone/>
              <a:defRPr b="0" sz="1800">
                <a:latin typeface="Manrope Medium"/>
                <a:ea typeface="Manrope Medium"/>
                <a:cs typeface="Manrope Medium"/>
                <a:sym typeface="Manrope Medium"/>
              </a:defRPr>
            </a:lvl1pPr>
            <a:lvl2pPr lvl="1">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2pPr>
            <a:lvl3pPr lvl="2">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3pPr>
            <a:lvl4pPr lvl="3">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4pPr>
            <a:lvl5pPr lvl="4">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5pPr>
            <a:lvl6pPr lvl="5">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6pPr>
            <a:lvl7pPr lvl="6">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7pPr>
            <a:lvl8pPr lvl="7">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8pPr>
            <a:lvl9pPr lvl="8">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9pPr>
          </a:lstStyle>
          <a:p/>
        </p:txBody>
      </p:sp>
      <p:sp>
        <p:nvSpPr>
          <p:cNvPr id="75" name="Google Shape;75;p5"/>
          <p:cNvSpPr txBox="1"/>
          <p:nvPr>
            <p:ph idx="9" type="title"/>
          </p:nvPr>
        </p:nvSpPr>
        <p:spPr>
          <a:xfrm>
            <a:off x="543400" y="3935900"/>
            <a:ext cx="472800" cy="477000"/>
          </a:xfrm>
          <a:prstGeom prst="rect">
            <a:avLst/>
          </a:prstGeom>
        </p:spPr>
        <p:txBody>
          <a:bodyPr anchorCtr="0" anchor="t" bIns="91425" lIns="91425" spcFirstLastPara="1" rIns="91425" wrap="square" tIns="91425">
            <a:spAutoFit/>
          </a:bodyPr>
          <a:lstStyle>
            <a:lvl1pPr lvl="0">
              <a:spcBef>
                <a:spcPts val="0"/>
              </a:spcBef>
              <a:spcAft>
                <a:spcPts val="0"/>
              </a:spcAft>
              <a:buClr>
                <a:schemeClr val="lt1"/>
              </a:buClr>
              <a:buSzPts val="1800"/>
              <a:buFont typeface="Manrope Medium"/>
              <a:buNone/>
              <a:defRPr b="0" sz="1800">
                <a:latin typeface="Manrope Medium"/>
                <a:ea typeface="Manrope Medium"/>
                <a:cs typeface="Manrope Medium"/>
                <a:sym typeface="Manrope Medium"/>
              </a:defRPr>
            </a:lvl1pPr>
            <a:lvl2pPr lvl="1">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2pPr>
            <a:lvl3pPr lvl="2">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3pPr>
            <a:lvl4pPr lvl="3">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4pPr>
            <a:lvl5pPr lvl="4">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5pPr>
            <a:lvl6pPr lvl="5">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6pPr>
            <a:lvl7pPr lvl="6">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7pPr>
            <a:lvl8pPr lvl="7">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8pPr>
            <a:lvl9pPr lvl="8">
              <a:spcBef>
                <a:spcPts val="0"/>
              </a:spcBef>
              <a:spcAft>
                <a:spcPts val="0"/>
              </a:spcAft>
              <a:buClr>
                <a:schemeClr val="lt1"/>
              </a:buClr>
              <a:buSzPts val="1800"/>
              <a:buFont typeface="Manrope Medium"/>
              <a:buNone/>
              <a:defRPr sz="1800">
                <a:latin typeface="Manrope Medium"/>
                <a:ea typeface="Manrope Medium"/>
                <a:cs typeface="Manrope Medium"/>
                <a:sym typeface="Manrope Medium"/>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Two storyboards">
    <p:spTree>
      <p:nvGrpSpPr>
        <p:cNvPr id="603" name="Shape 603"/>
        <p:cNvGrpSpPr/>
        <p:nvPr/>
      </p:nvGrpSpPr>
      <p:grpSpPr>
        <a:xfrm>
          <a:off x="0" y="0"/>
          <a:ext cx="0" cy="0"/>
          <a:chOff x="0" y="0"/>
          <a:chExt cx="0" cy="0"/>
        </a:xfrm>
      </p:grpSpPr>
      <p:sp>
        <p:nvSpPr>
          <p:cNvPr id="604" name="Google Shape;604;p41"/>
          <p:cNvSpPr txBox="1"/>
          <p:nvPr>
            <p:ph idx="1" type="body"/>
          </p:nvPr>
        </p:nvSpPr>
        <p:spPr>
          <a:xfrm>
            <a:off x="311700" y="4080225"/>
            <a:ext cx="4027500" cy="9261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605" name="Google Shape;605;p41"/>
          <p:cNvSpPr/>
          <p:nvPr>
            <p:ph idx="2" type="pic"/>
          </p:nvPr>
        </p:nvSpPr>
        <p:spPr>
          <a:xfrm>
            <a:off x="4804825" y="1133300"/>
            <a:ext cx="4027500" cy="2392800"/>
          </a:xfrm>
          <a:prstGeom prst="rect">
            <a:avLst/>
          </a:prstGeom>
          <a:noFill/>
          <a:ln>
            <a:noFill/>
          </a:ln>
        </p:spPr>
      </p:sp>
      <p:sp>
        <p:nvSpPr>
          <p:cNvPr id="606" name="Google Shape;606;p41"/>
          <p:cNvSpPr/>
          <p:nvPr>
            <p:ph idx="3" type="pic"/>
          </p:nvPr>
        </p:nvSpPr>
        <p:spPr>
          <a:xfrm>
            <a:off x="311725" y="1133300"/>
            <a:ext cx="4027500" cy="2392800"/>
          </a:xfrm>
          <a:prstGeom prst="rect">
            <a:avLst/>
          </a:prstGeom>
          <a:noFill/>
          <a:ln>
            <a:noFill/>
          </a:ln>
        </p:spPr>
      </p:sp>
      <p:sp>
        <p:nvSpPr>
          <p:cNvPr id="607" name="Google Shape;607;p41"/>
          <p:cNvSpPr txBox="1"/>
          <p:nvPr>
            <p:ph idx="4" type="body"/>
          </p:nvPr>
        </p:nvSpPr>
        <p:spPr>
          <a:xfrm>
            <a:off x="4804825" y="4080225"/>
            <a:ext cx="4027500" cy="9261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608" name="Google Shape;608;p41"/>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09" name="Google Shape;609;p41"/>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200"/>
              <a:buNone/>
              <a:defRPr/>
            </a:lvl1pPr>
            <a:lvl2pPr lvl="1">
              <a:lnSpc>
                <a:spcPct val="100000"/>
              </a:lnSpc>
              <a:spcBef>
                <a:spcPts val="800"/>
              </a:spcBef>
              <a:spcAft>
                <a:spcPts val="0"/>
              </a:spcAft>
              <a:buSzPts val="1800"/>
              <a:buNone/>
              <a:defRPr sz="1800"/>
            </a:lvl2pPr>
            <a:lvl3pPr lvl="2">
              <a:lnSpc>
                <a:spcPct val="100000"/>
              </a:lnSpc>
              <a:spcBef>
                <a:spcPts val="800"/>
              </a:spcBef>
              <a:spcAft>
                <a:spcPts val="0"/>
              </a:spcAft>
              <a:buSzPts val="1800"/>
              <a:buNone/>
              <a:defRPr sz="1800"/>
            </a:lvl3pPr>
            <a:lvl4pPr lvl="3">
              <a:lnSpc>
                <a:spcPct val="100000"/>
              </a:lnSpc>
              <a:spcBef>
                <a:spcPts val="800"/>
              </a:spcBef>
              <a:spcAft>
                <a:spcPts val="0"/>
              </a:spcAft>
              <a:buSzPts val="1800"/>
              <a:buNone/>
              <a:defRPr sz="1800"/>
            </a:lvl4pPr>
            <a:lvl5pPr lvl="4">
              <a:lnSpc>
                <a:spcPct val="100000"/>
              </a:lnSpc>
              <a:spcBef>
                <a:spcPts val="800"/>
              </a:spcBef>
              <a:spcAft>
                <a:spcPts val="0"/>
              </a:spcAft>
              <a:buSzPts val="1800"/>
              <a:buNone/>
              <a:defRPr sz="1800"/>
            </a:lvl5pPr>
            <a:lvl6pPr lvl="5">
              <a:lnSpc>
                <a:spcPct val="100000"/>
              </a:lnSpc>
              <a:spcBef>
                <a:spcPts val="800"/>
              </a:spcBef>
              <a:spcAft>
                <a:spcPts val="0"/>
              </a:spcAft>
              <a:buSzPts val="1800"/>
              <a:buNone/>
              <a:defRPr sz="1800"/>
            </a:lvl6pPr>
            <a:lvl7pPr lvl="6">
              <a:lnSpc>
                <a:spcPct val="100000"/>
              </a:lnSpc>
              <a:spcBef>
                <a:spcPts val="800"/>
              </a:spcBef>
              <a:spcAft>
                <a:spcPts val="0"/>
              </a:spcAft>
              <a:buSzPts val="1800"/>
              <a:buNone/>
              <a:defRPr sz="1800"/>
            </a:lvl7pPr>
            <a:lvl8pPr lvl="7">
              <a:lnSpc>
                <a:spcPct val="100000"/>
              </a:lnSpc>
              <a:spcBef>
                <a:spcPts val="800"/>
              </a:spcBef>
              <a:spcAft>
                <a:spcPts val="0"/>
              </a:spcAft>
              <a:buSzPts val="1800"/>
              <a:buNone/>
              <a:defRPr sz="1800"/>
            </a:lvl8pPr>
            <a:lvl9pPr lvl="8">
              <a:lnSpc>
                <a:spcPct val="100000"/>
              </a:lnSpc>
              <a:spcBef>
                <a:spcPts val="800"/>
              </a:spcBef>
              <a:spcAft>
                <a:spcPts val="0"/>
              </a:spcAft>
              <a:buSzPts val="1800"/>
              <a:buNone/>
              <a:defRPr sz="1800"/>
            </a:lvl9pPr>
          </a:lstStyle>
          <a:p/>
        </p:txBody>
      </p:sp>
      <p:sp>
        <p:nvSpPr>
          <p:cNvPr id="610" name="Google Shape;610;p41"/>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200"/>
              <a:buNone/>
              <a:defRPr/>
            </a:lvl1pPr>
            <a:lvl2pPr lvl="1">
              <a:lnSpc>
                <a:spcPct val="100000"/>
              </a:lnSpc>
              <a:spcBef>
                <a:spcPts val="800"/>
              </a:spcBef>
              <a:spcAft>
                <a:spcPts val="0"/>
              </a:spcAft>
              <a:buSzPts val="1800"/>
              <a:buNone/>
              <a:defRPr sz="1800"/>
            </a:lvl2pPr>
            <a:lvl3pPr lvl="2">
              <a:lnSpc>
                <a:spcPct val="100000"/>
              </a:lnSpc>
              <a:spcBef>
                <a:spcPts val="800"/>
              </a:spcBef>
              <a:spcAft>
                <a:spcPts val="0"/>
              </a:spcAft>
              <a:buSzPts val="1800"/>
              <a:buNone/>
              <a:defRPr sz="1800"/>
            </a:lvl3pPr>
            <a:lvl4pPr lvl="3">
              <a:lnSpc>
                <a:spcPct val="100000"/>
              </a:lnSpc>
              <a:spcBef>
                <a:spcPts val="800"/>
              </a:spcBef>
              <a:spcAft>
                <a:spcPts val="0"/>
              </a:spcAft>
              <a:buSzPts val="1800"/>
              <a:buNone/>
              <a:defRPr sz="1800"/>
            </a:lvl4pPr>
            <a:lvl5pPr lvl="4">
              <a:lnSpc>
                <a:spcPct val="100000"/>
              </a:lnSpc>
              <a:spcBef>
                <a:spcPts val="800"/>
              </a:spcBef>
              <a:spcAft>
                <a:spcPts val="0"/>
              </a:spcAft>
              <a:buSzPts val="1800"/>
              <a:buNone/>
              <a:defRPr sz="1800"/>
            </a:lvl5pPr>
            <a:lvl6pPr lvl="5">
              <a:lnSpc>
                <a:spcPct val="100000"/>
              </a:lnSpc>
              <a:spcBef>
                <a:spcPts val="800"/>
              </a:spcBef>
              <a:spcAft>
                <a:spcPts val="0"/>
              </a:spcAft>
              <a:buSzPts val="1800"/>
              <a:buNone/>
              <a:defRPr sz="1800"/>
            </a:lvl6pPr>
            <a:lvl7pPr lvl="6">
              <a:lnSpc>
                <a:spcPct val="100000"/>
              </a:lnSpc>
              <a:spcBef>
                <a:spcPts val="800"/>
              </a:spcBef>
              <a:spcAft>
                <a:spcPts val="0"/>
              </a:spcAft>
              <a:buSzPts val="1800"/>
              <a:buNone/>
              <a:defRPr sz="1800"/>
            </a:lvl7pPr>
            <a:lvl8pPr lvl="7">
              <a:lnSpc>
                <a:spcPct val="100000"/>
              </a:lnSpc>
              <a:spcBef>
                <a:spcPts val="800"/>
              </a:spcBef>
              <a:spcAft>
                <a:spcPts val="0"/>
              </a:spcAft>
              <a:buSzPts val="1800"/>
              <a:buNone/>
              <a:defRPr sz="1800"/>
            </a:lvl8pPr>
            <a:lvl9pPr lvl="8">
              <a:lnSpc>
                <a:spcPct val="100000"/>
              </a:lnSpc>
              <a:spcBef>
                <a:spcPts val="800"/>
              </a:spcBef>
              <a:spcAft>
                <a:spcPts val="0"/>
              </a:spcAft>
              <a:buSzPts val="1800"/>
              <a:buNone/>
              <a:defRPr sz="18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Three storyboards">
    <p:spTree>
      <p:nvGrpSpPr>
        <p:cNvPr id="611" name="Shape 611"/>
        <p:cNvGrpSpPr/>
        <p:nvPr/>
      </p:nvGrpSpPr>
      <p:grpSpPr>
        <a:xfrm>
          <a:off x="0" y="0"/>
          <a:ext cx="0" cy="0"/>
          <a:chOff x="0" y="0"/>
          <a:chExt cx="0" cy="0"/>
        </a:xfrm>
      </p:grpSpPr>
      <p:sp>
        <p:nvSpPr>
          <p:cNvPr id="612" name="Google Shape;612;p42"/>
          <p:cNvSpPr txBox="1"/>
          <p:nvPr>
            <p:ph idx="1" type="body"/>
          </p:nvPr>
        </p:nvSpPr>
        <p:spPr>
          <a:xfrm>
            <a:off x="311700" y="3911700"/>
            <a:ext cx="2627100" cy="10185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613" name="Google Shape;613;p42"/>
          <p:cNvSpPr/>
          <p:nvPr>
            <p:ph idx="2" type="pic"/>
          </p:nvPr>
        </p:nvSpPr>
        <p:spPr>
          <a:xfrm>
            <a:off x="6205225" y="1128325"/>
            <a:ext cx="2627100" cy="2273100"/>
          </a:xfrm>
          <a:prstGeom prst="rect">
            <a:avLst/>
          </a:prstGeom>
          <a:noFill/>
          <a:ln>
            <a:noFill/>
          </a:ln>
        </p:spPr>
      </p:sp>
      <p:sp>
        <p:nvSpPr>
          <p:cNvPr id="614" name="Google Shape;614;p42"/>
          <p:cNvSpPr/>
          <p:nvPr>
            <p:ph idx="3" type="pic"/>
          </p:nvPr>
        </p:nvSpPr>
        <p:spPr>
          <a:xfrm>
            <a:off x="311725" y="1128325"/>
            <a:ext cx="2627100" cy="2273100"/>
          </a:xfrm>
          <a:prstGeom prst="rect">
            <a:avLst/>
          </a:prstGeom>
          <a:noFill/>
          <a:ln>
            <a:noFill/>
          </a:ln>
        </p:spPr>
      </p:sp>
      <p:sp>
        <p:nvSpPr>
          <p:cNvPr id="615" name="Google Shape;615;p42"/>
          <p:cNvSpPr txBox="1"/>
          <p:nvPr>
            <p:ph idx="4" type="body"/>
          </p:nvPr>
        </p:nvSpPr>
        <p:spPr>
          <a:xfrm>
            <a:off x="6205225" y="3911700"/>
            <a:ext cx="2627100" cy="10185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616" name="Google Shape;616;p42"/>
          <p:cNvSpPr/>
          <p:nvPr>
            <p:ph idx="5" type="pic"/>
          </p:nvPr>
        </p:nvSpPr>
        <p:spPr>
          <a:xfrm>
            <a:off x="3255250" y="1128325"/>
            <a:ext cx="2627100" cy="2273100"/>
          </a:xfrm>
          <a:prstGeom prst="rect">
            <a:avLst/>
          </a:prstGeom>
          <a:noFill/>
          <a:ln>
            <a:noFill/>
          </a:ln>
        </p:spPr>
      </p:sp>
      <p:sp>
        <p:nvSpPr>
          <p:cNvPr id="617" name="Google Shape;617;p42"/>
          <p:cNvSpPr txBox="1"/>
          <p:nvPr>
            <p:ph idx="6" type="body"/>
          </p:nvPr>
        </p:nvSpPr>
        <p:spPr>
          <a:xfrm>
            <a:off x="3255250" y="3911700"/>
            <a:ext cx="2627100" cy="10185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618" name="Google Shape;618;p42"/>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19" name="Google Shape;619;p42"/>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200"/>
              <a:buNone/>
              <a:defRPr/>
            </a:lvl1pPr>
            <a:lvl2pPr lvl="1">
              <a:lnSpc>
                <a:spcPct val="100000"/>
              </a:lnSpc>
              <a:spcBef>
                <a:spcPts val="800"/>
              </a:spcBef>
              <a:spcAft>
                <a:spcPts val="0"/>
              </a:spcAft>
              <a:buSzPts val="1800"/>
              <a:buNone/>
              <a:defRPr sz="1800"/>
            </a:lvl2pPr>
            <a:lvl3pPr lvl="2">
              <a:lnSpc>
                <a:spcPct val="100000"/>
              </a:lnSpc>
              <a:spcBef>
                <a:spcPts val="800"/>
              </a:spcBef>
              <a:spcAft>
                <a:spcPts val="0"/>
              </a:spcAft>
              <a:buSzPts val="1800"/>
              <a:buNone/>
              <a:defRPr sz="1800"/>
            </a:lvl3pPr>
            <a:lvl4pPr lvl="3">
              <a:lnSpc>
                <a:spcPct val="100000"/>
              </a:lnSpc>
              <a:spcBef>
                <a:spcPts val="800"/>
              </a:spcBef>
              <a:spcAft>
                <a:spcPts val="0"/>
              </a:spcAft>
              <a:buSzPts val="1800"/>
              <a:buNone/>
              <a:defRPr sz="1800"/>
            </a:lvl4pPr>
            <a:lvl5pPr lvl="4">
              <a:lnSpc>
                <a:spcPct val="100000"/>
              </a:lnSpc>
              <a:spcBef>
                <a:spcPts val="800"/>
              </a:spcBef>
              <a:spcAft>
                <a:spcPts val="0"/>
              </a:spcAft>
              <a:buSzPts val="1800"/>
              <a:buNone/>
              <a:defRPr sz="1800"/>
            </a:lvl5pPr>
            <a:lvl6pPr lvl="5">
              <a:lnSpc>
                <a:spcPct val="100000"/>
              </a:lnSpc>
              <a:spcBef>
                <a:spcPts val="800"/>
              </a:spcBef>
              <a:spcAft>
                <a:spcPts val="0"/>
              </a:spcAft>
              <a:buSzPts val="1800"/>
              <a:buNone/>
              <a:defRPr sz="1800"/>
            </a:lvl6pPr>
            <a:lvl7pPr lvl="6">
              <a:lnSpc>
                <a:spcPct val="100000"/>
              </a:lnSpc>
              <a:spcBef>
                <a:spcPts val="800"/>
              </a:spcBef>
              <a:spcAft>
                <a:spcPts val="0"/>
              </a:spcAft>
              <a:buSzPts val="1800"/>
              <a:buNone/>
              <a:defRPr sz="1800"/>
            </a:lvl7pPr>
            <a:lvl8pPr lvl="7">
              <a:lnSpc>
                <a:spcPct val="100000"/>
              </a:lnSpc>
              <a:spcBef>
                <a:spcPts val="800"/>
              </a:spcBef>
              <a:spcAft>
                <a:spcPts val="0"/>
              </a:spcAft>
              <a:buSzPts val="1800"/>
              <a:buNone/>
              <a:defRPr sz="1800"/>
            </a:lvl8pPr>
            <a:lvl9pPr lvl="8">
              <a:lnSpc>
                <a:spcPct val="100000"/>
              </a:lnSpc>
              <a:spcBef>
                <a:spcPts val="800"/>
              </a:spcBef>
              <a:spcAft>
                <a:spcPts val="0"/>
              </a:spcAft>
              <a:buSzPts val="1800"/>
              <a:buNone/>
              <a:defRPr sz="1800"/>
            </a:lvl9pPr>
          </a:lstStyle>
          <a:p/>
        </p:txBody>
      </p:sp>
      <p:sp>
        <p:nvSpPr>
          <p:cNvPr id="620" name="Google Shape;620;p42"/>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200"/>
              <a:buNone/>
              <a:defRPr/>
            </a:lvl1pPr>
            <a:lvl2pPr lvl="1">
              <a:lnSpc>
                <a:spcPct val="100000"/>
              </a:lnSpc>
              <a:spcBef>
                <a:spcPts val="800"/>
              </a:spcBef>
              <a:spcAft>
                <a:spcPts val="0"/>
              </a:spcAft>
              <a:buSzPts val="1800"/>
              <a:buNone/>
              <a:defRPr sz="1800"/>
            </a:lvl2pPr>
            <a:lvl3pPr lvl="2">
              <a:lnSpc>
                <a:spcPct val="100000"/>
              </a:lnSpc>
              <a:spcBef>
                <a:spcPts val="800"/>
              </a:spcBef>
              <a:spcAft>
                <a:spcPts val="0"/>
              </a:spcAft>
              <a:buSzPts val="1800"/>
              <a:buNone/>
              <a:defRPr sz="1800"/>
            </a:lvl3pPr>
            <a:lvl4pPr lvl="3">
              <a:lnSpc>
                <a:spcPct val="100000"/>
              </a:lnSpc>
              <a:spcBef>
                <a:spcPts val="800"/>
              </a:spcBef>
              <a:spcAft>
                <a:spcPts val="0"/>
              </a:spcAft>
              <a:buSzPts val="1800"/>
              <a:buNone/>
              <a:defRPr sz="1800"/>
            </a:lvl4pPr>
            <a:lvl5pPr lvl="4">
              <a:lnSpc>
                <a:spcPct val="100000"/>
              </a:lnSpc>
              <a:spcBef>
                <a:spcPts val="800"/>
              </a:spcBef>
              <a:spcAft>
                <a:spcPts val="0"/>
              </a:spcAft>
              <a:buSzPts val="1800"/>
              <a:buNone/>
              <a:defRPr sz="1800"/>
            </a:lvl5pPr>
            <a:lvl6pPr lvl="5">
              <a:lnSpc>
                <a:spcPct val="100000"/>
              </a:lnSpc>
              <a:spcBef>
                <a:spcPts val="800"/>
              </a:spcBef>
              <a:spcAft>
                <a:spcPts val="0"/>
              </a:spcAft>
              <a:buSzPts val="1800"/>
              <a:buNone/>
              <a:defRPr sz="1800"/>
            </a:lvl6pPr>
            <a:lvl7pPr lvl="6">
              <a:lnSpc>
                <a:spcPct val="100000"/>
              </a:lnSpc>
              <a:spcBef>
                <a:spcPts val="800"/>
              </a:spcBef>
              <a:spcAft>
                <a:spcPts val="0"/>
              </a:spcAft>
              <a:buSzPts val="1800"/>
              <a:buNone/>
              <a:defRPr sz="1800"/>
            </a:lvl7pPr>
            <a:lvl8pPr lvl="7">
              <a:lnSpc>
                <a:spcPct val="100000"/>
              </a:lnSpc>
              <a:spcBef>
                <a:spcPts val="800"/>
              </a:spcBef>
              <a:spcAft>
                <a:spcPts val="0"/>
              </a:spcAft>
              <a:buSzPts val="1800"/>
              <a:buNone/>
              <a:defRPr sz="1800"/>
            </a:lvl8pPr>
            <a:lvl9pPr lvl="8">
              <a:lnSpc>
                <a:spcPct val="100000"/>
              </a:lnSpc>
              <a:spcBef>
                <a:spcPts val="800"/>
              </a:spcBef>
              <a:spcAft>
                <a:spcPts val="0"/>
              </a:spcAft>
              <a:buSzPts val="1800"/>
              <a:buNone/>
              <a:defRPr sz="1800"/>
            </a:lvl9pPr>
          </a:lstStyle>
          <a:p/>
        </p:txBody>
      </p:sp>
      <p:sp>
        <p:nvSpPr>
          <p:cNvPr id="621" name="Google Shape;621;p42"/>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200"/>
              <a:buNone/>
              <a:defRPr/>
            </a:lvl1pPr>
            <a:lvl2pPr lvl="1">
              <a:lnSpc>
                <a:spcPct val="100000"/>
              </a:lnSpc>
              <a:spcBef>
                <a:spcPts val="800"/>
              </a:spcBef>
              <a:spcAft>
                <a:spcPts val="0"/>
              </a:spcAft>
              <a:buSzPts val="1800"/>
              <a:buNone/>
              <a:defRPr sz="1800"/>
            </a:lvl2pPr>
            <a:lvl3pPr lvl="2">
              <a:lnSpc>
                <a:spcPct val="100000"/>
              </a:lnSpc>
              <a:spcBef>
                <a:spcPts val="800"/>
              </a:spcBef>
              <a:spcAft>
                <a:spcPts val="0"/>
              </a:spcAft>
              <a:buSzPts val="1800"/>
              <a:buNone/>
              <a:defRPr sz="1800"/>
            </a:lvl3pPr>
            <a:lvl4pPr lvl="3">
              <a:lnSpc>
                <a:spcPct val="100000"/>
              </a:lnSpc>
              <a:spcBef>
                <a:spcPts val="800"/>
              </a:spcBef>
              <a:spcAft>
                <a:spcPts val="0"/>
              </a:spcAft>
              <a:buSzPts val="1800"/>
              <a:buNone/>
              <a:defRPr sz="1800"/>
            </a:lvl4pPr>
            <a:lvl5pPr lvl="4">
              <a:lnSpc>
                <a:spcPct val="100000"/>
              </a:lnSpc>
              <a:spcBef>
                <a:spcPts val="800"/>
              </a:spcBef>
              <a:spcAft>
                <a:spcPts val="0"/>
              </a:spcAft>
              <a:buSzPts val="1800"/>
              <a:buNone/>
              <a:defRPr sz="1800"/>
            </a:lvl5pPr>
            <a:lvl6pPr lvl="5">
              <a:lnSpc>
                <a:spcPct val="100000"/>
              </a:lnSpc>
              <a:spcBef>
                <a:spcPts val="800"/>
              </a:spcBef>
              <a:spcAft>
                <a:spcPts val="0"/>
              </a:spcAft>
              <a:buSzPts val="1800"/>
              <a:buNone/>
              <a:defRPr sz="1800"/>
            </a:lvl6pPr>
            <a:lvl7pPr lvl="6">
              <a:lnSpc>
                <a:spcPct val="100000"/>
              </a:lnSpc>
              <a:spcBef>
                <a:spcPts val="800"/>
              </a:spcBef>
              <a:spcAft>
                <a:spcPts val="0"/>
              </a:spcAft>
              <a:buSzPts val="1800"/>
              <a:buNone/>
              <a:defRPr sz="1800"/>
            </a:lvl7pPr>
            <a:lvl8pPr lvl="7">
              <a:lnSpc>
                <a:spcPct val="100000"/>
              </a:lnSpc>
              <a:spcBef>
                <a:spcPts val="800"/>
              </a:spcBef>
              <a:spcAft>
                <a:spcPts val="0"/>
              </a:spcAft>
              <a:buSzPts val="1800"/>
              <a:buNone/>
              <a:defRPr sz="1800"/>
            </a:lvl8pPr>
            <a:lvl9pPr lvl="8">
              <a:lnSpc>
                <a:spcPct val="100000"/>
              </a:lnSpc>
              <a:spcBef>
                <a:spcPts val="800"/>
              </a:spcBef>
              <a:spcAft>
                <a:spcPts val="0"/>
              </a:spcAft>
              <a:buSzPts val="1800"/>
              <a:buNone/>
              <a:defRPr sz="1800"/>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Image only">
    <p:spTree>
      <p:nvGrpSpPr>
        <p:cNvPr id="622" name="Shape 622"/>
        <p:cNvGrpSpPr/>
        <p:nvPr/>
      </p:nvGrpSpPr>
      <p:grpSpPr>
        <a:xfrm>
          <a:off x="0" y="0"/>
          <a:ext cx="0" cy="0"/>
          <a:chOff x="0" y="0"/>
          <a:chExt cx="0" cy="0"/>
        </a:xfrm>
      </p:grpSpPr>
      <p:sp>
        <p:nvSpPr>
          <p:cNvPr id="623" name="Google Shape;623;p43"/>
          <p:cNvSpPr/>
          <p:nvPr>
            <p:ph idx="2" type="pic"/>
          </p:nvPr>
        </p:nvSpPr>
        <p:spPr>
          <a:xfrm>
            <a:off x="311700" y="445025"/>
            <a:ext cx="8520600" cy="42183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Image grid">
    <p:spTree>
      <p:nvGrpSpPr>
        <p:cNvPr id="624" name="Shape 624"/>
        <p:cNvGrpSpPr/>
        <p:nvPr/>
      </p:nvGrpSpPr>
      <p:grpSpPr>
        <a:xfrm>
          <a:off x="0" y="0"/>
          <a:ext cx="0" cy="0"/>
          <a:chOff x="0" y="0"/>
          <a:chExt cx="0" cy="0"/>
        </a:xfrm>
      </p:grpSpPr>
      <p:sp>
        <p:nvSpPr>
          <p:cNvPr id="625" name="Google Shape;625;p44"/>
          <p:cNvSpPr/>
          <p:nvPr>
            <p:ph idx="2" type="pic"/>
          </p:nvPr>
        </p:nvSpPr>
        <p:spPr>
          <a:xfrm>
            <a:off x="3389600" y="118913"/>
            <a:ext cx="1643700" cy="1535100"/>
          </a:xfrm>
          <a:prstGeom prst="rect">
            <a:avLst/>
          </a:prstGeom>
          <a:noFill/>
          <a:ln>
            <a:noFill/>
          </a:ln>
        </p:spPr>
      </p:sp>
      <p:sp>
        <p:nvSpPr>
          <p:cNvPr id="626" name="Google Shape;626;p44"/>
          <p:cNvSpPr/>
          <p:nvPr>
            <p:ph idx="3" type="pic"/>
          </p:nvPr>
        </p:nvSpPr>
        <p:spPr>
          <a:xfrm>
            <a:off x="5195935" y="118913"/>
            <a:ext cx="1643700" cy="1535100"/>
          </a:xfrm>
          <a:prstGeom prst="rect">
            <a:avLst/>
          </a:prstGeom>
          <a:noFill/>
          <a:ln>
            <a:noFill/>
          </a:ln>
        </p:spPr>
      </p:sp>
      <p:sp>
        <p:nvSpPr>
          <p:cNvPr id="627" name="Google Shape;627;p44"/>
          <p:cNvSpPr/>
          <p:nvPr>
            <p:ph idx="4" type="pic"/>
          </p:nvPr>
        </p:nvSpPr>
        <p:spPr>
          <a:xfrm>
            <a:off x="7002270" y="118913"/>
            <a:ext cx="1643700" cy="1535100"/>
          </a:xfrm>
          <a:prstGeom prst="rect">
            <a:avLst/>
          </a:prstGeom>
          <a:noFill/>
          <a:ln>
            <a:noFill/>
          </a:ln>
        </p:spPr>
      </p:sp>
      <p:sp>
        <p:nvSpPr>
          <p:cNvPr id="628" name="Google Shape;628;p44"/>
          <p:cNvSpPr/>
          <p:nvPr>
            <p:ph idx="5" type="pic"/>
          </p:nvPr>
        </p:nvSpPr>
        <p:spPr>
          <a:xfrm>
            <a:off x="3389588" y="1804212"/>
            <a:ext cx="1643700" cy="1535100"/>
          </a:xfrm>
          <a:prstGeom prst="rect">
            <a:avLst/>
          </a:prstGeom>
          <a:noFill/>
          <a:ln>
            <a:noFill/>
          </a:ln>
        </p:spPr>
      </p:sp>
      <p:sp>
        <p:nvSpPr>
          <p:cNvPr id="629" name="Google Shape;629;p44"/>
          <p:cNvSpPr/>
          <p:nvPr>
            <p:ph idx="6" type="pic"/>
          </p:nvPr>
        </p:nvSpPr>
        <p:spPr>
          <a:xfrm>
            <a:off x="5195922" y="1804212"/>
            <a:ext cx="1643700" cy="1535100"/>
          </a:xfrm>
          <a:prstGeom prst="rect">
            <a:avLst/>
          </a:prstGeom>
          <a:noFill/>
          <a:ln>
            <a:noFill/>
          </a:ln>
        </p:spPr>
      </p:sp>
      <p:sp>
        <p:nvSpPr>
          <p:cNvPr id="630" name="Google Shape;630;p44"/>
          <p:cNvSpPr/>
          <p:nvPr>
            <p:ph idx="7" type="pic"/>
          </p:nvPr>
        </p:nvSpPr>
        <p:spPr>
          <a:xfrm>
            <a:off x="7002257" y="1804212"/>
            <a:ext cx="1643700" cy="1535100"/>
          </a:xfrm>
          <a:prstGeom prst="rect">
            <a:avLst/>
          </a:prstGeom>
          <a:noFill/>
          <a:ln>
            <a:noFill/>
          </a:ln>
        </p:spPr>
      </p:sp>
      <p:sp>
        <p:nvSpPr>
          <p:cNvPr id="631" name="Google Shape;631;p44"/>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2" name="Google Shape;632;p44"/>
          <p:cNvSpPr/>
          <p:nvPr>
            <p:ph idx="8" type="pic"/>
          </p:nvPr>
        </p:nvSpPr>
        <p:spPr>
          <a:xfrm>
            <a:off x="3389588" y="3489487"/>
            <a:ext cx="1643700" cy="1535100"/>
          </a:xfrm>
          <a:prstGeom prst="rect">
            <a:avLst/>
          </a:prstGeom>
          <a:noFill/>
          <a:ln>
            <a:noFill/>
          </a:ln>
        </p:spPr>
      </p:sp>
      <p:sp>
        <p:nvSpPr>
          <p:cNvPr id="633" name="Google Shape;633;p44"/>
          <p:cNvSpPr/>
          <p:nvPr>
            <p:ph idx="9" type="pic"/>
          </p:nvPr>
        </p:nvSpPr>
        <p:spPr>
          <a:xfrm>
            <a:off x="5195922" y="3489487"/>
            <a:ext cx="1643700" cy="1535100"/>
          </a:xfrm>
          <a:prstGeom prst="rect">
            <a:avLst/>
          </a:prstGeom>
          <a:noFill/>
          <a:ln>
            <a:noFill/>
          </a:ln>
        </p:spPr>
      </p:sp>
      <p:sp>
        <p:nvSpPr>
          <p:cNvPr id="634" name="Google Shape;634;p44"/>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xt Steps">
  <p:cSld name="CUSTOM_1_1_1_3_1">
    <p:bg>
      <p:bgPr>
        <a:solidFill>
          <a:srgbClr val="343534"/>
        </a:solidFill>
      </p:bgPr>
    </p:bg>
    <p:spTree>
      <p:nvGrpSpPr>
        <p:cNvPr id="76" name="Shape 76"/>
        <p:cNvGrpSpPr/>
        <p:nvPr/>
      </p:nvGrpSpPr>
      <p:grpSpPr>
        <a:xfrm>
          <a:off x="0" y="0"/>
          <a:ext cx="0" cy="0"/>
          <a:chOff x="0" y="0"/>
          <a:chExt cx="0" cy="0"/>
        </a:xfrm>
      </p:grpSpPr>
      <p:sp>
        <p:nvSpPr>
          <p:cNvPr id="77" name="Google Shape;77;p6"/>
          <p:cNvSpPr txBox="1"/>
          <p:nvPr>
            <p:ph type="title"/>
          </p:nvPr>
        </p:nvSpPr>
        <p:spPr>
          <a:xfrm rot="276584">
            <a:off x="5845454" y="1487909"/>
            <a:ext cx="2123971" cy="496007"/>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b="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8" name="Google Shape;78;p6"/>
          <p:cNvSpPr txBox="1"/>
          <p:nvPr>
            <p:ph idx="1" type="body"/>
          </p:nvPr>
        </p:nvSpPr>
        <p:spPr>
          <a:xfrm rot="274997">
            <a:off x="5798057" y="2041282"/>
            <a:ext cx="2121183" cy="603735"/>
          </a:xfrm>
          <a:prstGeom prst="rect">
            <a:avLst/>
          </a:prstGeom>
        </p:spPr>
        <p:txBody>
          <a:bodyPr anchorCtr="0" anchor="t" bIns="0" lIns="91425" spcFirstLastPara="1" rIns="91425" wrap="square" tIns="0">
            <a:normAutofit/>
          </a:bodyPr>
          <a:lstStyle>
            <a:lvl1pPr indent="-292100" lvl="0" marL="457200">
              <a:lnSpc>
                <a:spcPct val="100000"/>
              </a:lnSpc>
              <a:spcBef>
                <a:spcPts val="0"/>
              </a:spcBef>
              <a:spcAft>
                <a:spcPts val="0"/>
              </a:spcAft>
              <a:buSzPts val="1000"/>
              <a:buChar char="●"/>
              <a:defRPr sz="1000"/>
            </a:lvl1pPr>
            <a:lvl2pPr indent="-292100" lvl="1" marL="914400">
              <a:lnSpc>
                <a:spcPct val="100000"/>
              </a:lnSpc>
              <a:spcBef>
                <a:spcPts val="800"/>
              </a:spcBef>
              <a:spcAft>
                <a:spcPts val="0"/>
              </a:spcAft>
              <a:buSzPts val="1000"/>
              <a:buChar char="○"/>
              <a:defRPr sz="1000"/>
            </a:lvl2pPr>
            <a:lvl3pPr indent="-292100" lvl="2" marL="1371600">
              <a:lnSpc>
                <a:spcPct val="100000"/>
              </a:lnSpc>
              <a:spcBef>
                <a:spcPts val="800"/>
              </a:spcBef>
              <a:spcAft>
                <a:spcPts val="0"/>
              </a:spcAft>
              <a:buSzPts val="1000"/>
              <a:buChar char="■"/>
              <a:defRPr sz="1000"/>
            </a:lvl3pPr>
            <a:lvl4pPr indent="-292100" lvl="3" marL="1828800">
              <a:lnSpc>
                <a:spcPct val="100000"/>
              </a:lnSpc>
              <a:spcBef>
                <a:spcPts val="800"/>
              </a:spcBef>
              <a:spcAft>
                <a:spcPts val="0"/>
              </a:spcAft>
              <a:buSzPts val="1000"/>
              <a:buChar char="●"/>
              <a:defRPr sz="1000"/>
            </a:lvl4pPr>
            <a:lvl5pPr indent="-292100" lvl="4" marL="2286000">
              <a:lnSpc>
                <a:spcPct val="100000"/>
              </a:lnSpc>
              <a:spcBef>
                <a:spcPts val="800"/>
              </a:spcBef>
              <a:spcAft>
                <a:spcPts val="0"/>
              </a:spcAft>
              <a:buSzPts val="1000"/>
              <a:buChar char="○"/>
              <a:defRPr sz="1000"/>
            </a:lvl5pPr>
            <a:lvl6pPr indent="-292100" lvl="5" marL="2743200">
              <a:lnSpc>
                <a:spcPct val="100000"/>
              </a:lnSpc>
              <a:spcBef>
                <a:spcPts val="800"/>
              </a:spcBef>
              <a:spcAft>
                <a:spcPts val="0"/>
              </a:spcAft>
              <a:buSzPts val="1000"/>
              <a:buChar char="■"/>
              <a:defRPr sz="1000"/>
            </a:lvl6pPr>
            <a:lvl7pPr indent="-292100" lvl="6" marL="3200400">
              <a:lnSpc>
                <a:spcPct val="100000"/>
              </a:lnSpc>
              <a:spcBef>
                <a:spcPts val="800"/>
              </a:spcBef>
              <a:spcAft>
                <a:spcPts val="0"/>
              </a:spcAft>
              <a:buSzPts val="1000"/>
              <a:buChar char="●"/>
              <a:defRPr sz="1000"/>
            </a:lvl7pPr>
            <a:lvl8pPr indent="-292100" lvl="7" marL="3657600">
              <a:lnSpc>
                <a:spcPct val="100000"/>
              </a:lnSpc>
              <a:spcBef>
                <a:spcPts val="800"/>
              </a:spcBef>
              <a:spcAft>
                <a:spcPts val="0"/>
              </a:spcAft>
              <a:buSzPts val="1000"/>
              <a:buChar char="○"/>
              <a:defRPr sz="1000"/>
            </a:lvl8pPr>
            <a:lvl9pPr indent="-292100" lvl="8" marL="4114800">
              <a:lnSpc>
                <a:spcPct val="100000"/>
              </a:lnSpc>
              <a:spcBef>
                <a:spcPts val="800"/>
              </a:spcBef>
              <a:spcAft>
                <a:spcPts val="800"/>
              </a:spcAft>
              <a:buSzPts val="1000"/>
              <a:buChar char="■"/>
              <a:defRPr sz="1000"/>
            </a:lvl9pPr>
          </a:lstStyle>
          <a:p/>
        </p:txBody>
      </p:sp>
      <p:sp>
        <p:nvSpPr>
          <p:cNvPr id="79" name="Google Shape;79;p6"/>
          <p:cNvSpPr txBox="1"/>
          <p:nvPr>
            <p:ph idx="2" type="title"/>
          </p:nvPr>
        </p:nvSpPr>
        <p:spPr>
          <a:xfrm rot="-689737">
            <a:off x="3250012" y="1354783"/>
            <a:ext cx="2124008" cy="495921"/>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b="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0" name="Google Shape;80;p6"/>
          <p:cNvSpPr txBox="1"/>
          <p:nvPr>
            <p:ph idx="3" type="body"/>
          </p:nvPr>
        </p:nvSpPr>
        <p:spPr>
          <a:xfrm rot="-691086">
            <a:off x="3372841" y="1897943"/>
            <a:ext cx="2121422" cy="603767"/>
          </a:xfrm>
          <a:prstGeom prst="rect">
            <a:avLst/>
          </a:prstGeom>
        </p:spPr>
        <p:txBody>
          <a:bodyPr anchorCtr="0" anchor="t" bIns="0" lIns="91425" spcFirstLastPara="1" rIns="91425" wrap="square" tIns="0">
            <a:normAutofit/>
          </a:bodyPr>
          <a:lstStyle>
            <a:lvl1pPr indent="-292100" lvl="0" marL="457200">
              <a:lnSpc>
                <a:spcPct val="100000"/>
              </a:lnSpc>
              <a:spcBef>
                <a:spcPts val="0"/>
              </a:spcBef>
              <a:spcAft>
                <a:spcPts val="0"/>
              </a:spcAft>
              <a:buSzPts val="1000"/>
              <a:buChar char="●"/>
              <a:defRPr sz="1000"/>
            </a:lvl1pPr>
            <a:lvl2pPr indent="-292100" lvl="1" marL="914400">
              <a:lnSpc>
                <a:spcPct val="100000"/>
              </a:lnSpc>
              <a:spcBef>
                <a:spcPts val="800"/>
              </a:spcBef>
              <a:spcAft>
                <a:spcPts val="0"/>
              </a:spcAft>
              <a:buSzPts val="1000"/>
              <a:buChar char="○"/>
              <a:defRPr sz="1000"/>
            </a:lvl2pPr>
            <a:lvl3pPr indent="-292100" lvl="2" marL="1371600">
              <a:lnSpc>
                <a:spcPct val="100000"/>
              </a:lnSpc>
              <a:spcBef>
                <a:spcPts val="800"/>
              </a:spcBef>
              <a:spcAft>
                <a:spcPts val="0"/>
              </a:spcAft>
              <a:buSzPts val="1000"/>
              <a:buChar char="■"/>
              <a:defRPr sz="1000"/>
            </a:lvl3pPr>
            <a:lvl4pPr indent="-292100" lvl="3" marL="1828800">
              <a:lnSpc>
                <a:spcPct val="100000"/>
              </a:lnSpc>
              <a:spcBef>
                <a:spcPts val="800"/>
              </a:spcBef>
              <a:spcAft>
                <a:spcPts val="0"/>
              </a:spcAft>
              <a:buSzPts val="1000"/>
              <a:buChar char="●"/>
              <a:defRPr sz="1000"/>
            </a:lvl4pPr>
            <a:lvl5pPr indent="-292100" lvl="4" marL="2286000">
              <a:lnSpc>
                <a:spcPct val="100000"/>
              </a:lnSpc>
              <a:spcBef>
                <a:spcPts val="800"/>
              </a:spcBef>
              <a:spcAft>
                <a:spcPts val="0"/>
              </a:spcAft>
              <a:buSzPts val="1000"/>
              <a:buChar char="○"/>
              <a:defRPr sz="1000"/>
            </a:lvl5pPr>
            <a:lvl6pPr indent="-292100" lvl="5" marL="2743200">
              <a:lnSpc>
                <a:spcPct val="100000"/>
              </a:lnSpc>
              <a:spcBef>
                <a:spcPts val="800"/>
              </a:spcBef>
              <a:spcAft>
                <a:spcPts val="0"/>
              </a:spcAft>
              <a:buSzPts val="1000"/>
              <a:buChar char="■"/>
              <a:defRPr sz="1000"/>
            </a:lvl6pPr>
            <a:lvl7pPr indent="-292100" lvl="6" marL="3200400">
              <a:lnSpc>
                <a:spcPct val="100000"/>
              </a:lnSpc>
              <a:spcBef>
                <a:spcPts val="800"/>
              </a:spcBef>
              <a:spcAft>
                <a:spcPts val="0"/>
              </a:spcAft>
              <a:buSzPts val="1000"/>
              <a:buChar char="●"/>
              <a:defRPr sz="1000"/>
            </a:lvl7pPr>
            <a:lvl8pPr indent="-292100" lvl="7" marL="3657600">
              <a:lnSpc>
                <a:spcPct val="100000"/>
              </a:lnSpc>
              <a:spcBef>
                <a:spcPts val="800"/>
              </a:spcBef>
              <a:spcAft>
                <a:spcPts val="0"/>
              </a:spcAft>
              <a:buSzPts val="1000"/>
              <a:buChar char="○"/>
              <a:defRPr sz="1000"/>
            </a:lvl8pPr>
            <a:lvl9pPr indent="-292100" lvl="8" marL="4114800">
              <a:lnSpc>
                <a:spcPct val="100000"/>
              </a:lnSpc>
              <a:spcBef>
                <a:spcPts val="800"/>
              </a:spcBef>
              <a:spcAft>
                <a:spcPts val="800"/>
              </a:spcAft>
              <a:buSzPts val="1000"/>
              <a:buChar char="■"/>
              <a:defRPr sz="1000"/>
            </a:lvl9pPr>
          </a:lstStyle>
          <a:p/>
        </p:txBody>
      </p:sp>
      <p:sp>
        <p:nvSpPr>
          <p:cNvPr id="81" name="Google Shape;81;p6"/>
          <p:cNvSpPr txBox="1"/>
          <p:nvPr>
            <p:ph idx="4" type="title"/>
          </p:nvPr>
        </p:nvSpPr>
        <p:spPr>
          <a:xfrm>
            <a:off x="508875" y="1801500"/>
            <a:ext cx="2645400" cy="16944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accent6"/>
              </a:buClr>
              <a:buSzPts val="6400"/>
              <a:buNone/>
              <a:defRPr b="0" sz="6000">
                <a:solidFill>
                  <a:schemeClr val="accent6"/>
                </a:solidFill>
              </a:defRPr>
            </a:lvl1pPr>
            <a:lvl2pPr lvl="1">
              <a:spcBef>
                <a:spcPts val="0"/>
              </a:spcBef>
              <a:spcAft>
                <a:spcPts val="0"/>
              </a:spcAft>
              <a:buClr>
                <a:schemeClr val="accent6"/>
              </a:buClr>
              <a:buSzPts val="1400"/>
              <a:buNone/>
              <a:defRPr>
                <a:solidFill>
                  <a:schemeClr val="accent6"/>
                </a:solidFill>
              </a:defRPr>
            </a:lvl2pPr>
            <a:lvl3pPr lvl="2">
              <a:spcBef>
                <a:spcPts val="0"/>
              </a:spcBef>
              <a:spcAft>
                <a:spcPts val="0"/>
              </a:spcAft>
              <a:buClr>
                <a:schemeClr val="accent6"/>
              </a:buClr>
              <a:buSzPts val="1400"/>
              <a:buNone/>
              <a:defRPr>
                <a:solidFill>
                  <a:schemeClr val="accent6"/>
                </a:solidFill>
              </a:defRPr>
            </a:lvl3pPr>
            <a:lvl4pPr lvl="3">
              <a:spcBef>
                <a:spcPts val="0"/>
              </a:spcBef>
              <a:spcAft>
                <a:spcPts val="0"/>
              </a:spcAft>
              <a:buClr>
                <a:schemeClr val="accent6"/>
              </a:buClr>
              <a:buSzPts val="1400"/>
              <a:buNone/>
              <a:defRPr>
                <a:solidFill>
                  <a:schemeClr val="accent6"/>
                </a:solidFill>
              </a:defRPr>
            </a:lvl4pPr>
            <a:lvl5pPr lvl="4">
              <a:spcBef>
                <a:spcPts val="0"/>
              </a:spcBef>
              <a:spcAft>
                <a:spcPts val="0"/>
              </a:spcAft>
              <a:buClr>
                <a:schemeClr val="accent6"/>
              </a:buClr>
              <a:buSzPts val="1400"/>
              <a:buNone/>
              <a:defRPr>
                <a:solidFill>
                  <a:schemeClr val="accent6"/>
                </a:solidFill>
              </a:defRPr>
            </a:lvl5pPr>
            <a:lvl6pPr lvl="5">
              <a:spcBef>
                <a:spcPts val="0"/>
              </a:spcBef>
              <a:spcAft>
                <a:spcPts val="0"/>
              </a:spcAft>
              <a:buClr>
                <a:schemeClr val="accent6"/>
              </a:buClr>
              <a:buSzPts val="1400"/>
              <a:buNone/>
              <a:defRPr>
                <a:solidFill>
                  <a:schemeClr val="accent6"/>
                </a:solidFill>
              </a:defRPr>
            </a:lvl6pPr>
            <a:lvl7pPr lvl="6">
              <a:spcBef>
                <a:spcPts val="0"/>
              </a:spcBef>
              <a:spcAft>
                <a:spcPts val="0"/>
              </a:spcAft>
              <a:buClr>
                <a:schemeClr val="accent6"/>
              </a:buClr>
              <a:buSzPts val="1400"/>
              <a:buNone/>
              <a:defRPr>
                <a:solidFill>
                  <a:schemeClr val="accent6"/>
                </a:solidFill>
              </a:defRPr>
            </a:lvl7pPr>
            <a:lvl8pPr lvl="7">
              <a:spcBef>
                <a:spcPts val="0"/>
              </a:spcBef>
              <a:spcAft>
                <a:spcPts val="0"/>
              </a:spcAft>
              <a:buClr>
                <a:schemeClr val="accent6"/>
              </a:buClr>
              <a:buSzPts val="1400"/>
              <a:buNone/>
              <a:defRPr>
                <a:solidFill>
                  <a:schemeClr val="accent6"/>
                </a:solidFill>
              </a:defRPr>
            </a:lvl8pPr>
            <a:lvl9pPr lvl="8">
              <a:spcBef>
                <a:spcPts val="0"/>
              </a:spcBef>
              <a:spcAft>
                <a:spcPts val="0"/>
              </a:spcAft>
              <a:buClr>
                <a:schemeClr val="accent6"/>
              </a:buClr>
              <a:buSzPts val="1400"/>
              <a:buNone/>
              <a:defRPr>
                <a:solidFill>
                  <a:schemeClr val="accent6"/>
                </a:solidFill>
              </a:defRPr>
            </a:lvl9pPr>
          </a:lstStyle>
          <a:p/>
        </p:txBody>
      </p:sp>
      <p:sp>
        <p:nvSpPr>
          <p:cNvPr id="82" name="Google Shape;82;p6"/>
          <p:cNvSpPr/>
          <p:nvPr/>
        </p:nvSpPr>
        <p:spPr>
          <a:xfrm>
            <a:off x="8352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83" name="Google Shape;83;p6"/>
          <p:cNvSpPr/>
          <p:nvPr/>
        </p:nvSpPr>
        <p:spPr>
          <a:xfrm>
            <a:off x="32736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84" name="Google Shape;84;p6"/>
          <p:cNvSpPr/>
          <p:nvPr/>
        </p:nvSpPr>
        <p:spPr>
          <a:xfrm>
            <a:off x="57120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85" name="Google Shape;85;p6"/>
          <p:cNvSpPr/>
          <p:nvPr/>
        </p:nvSpPr>
        <p:spPr>
          <a:xfrm>
            <a:off x="8150400" y="149400"/>
            <a:ext cx="158400" cy="1584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cxnSp>
        <p:nvCxnSpPr>
          <p:cNvPr id="86" name="Google Shape;86;p6"/>
          <p:cNvCxnSpPr/>
          <p:nvPr/>
        </p:nvCxnSpPr>
        <p:spPr>
          <a:xfrm>
            <a:off x="0" y="457191"/>
            <a:ext cx="9140400" cy="0"/>
          </a:xfrm>
          <a:prstGeom prst="straightConnector1">
            <a:avLst/>
          </a:prstGeom>
          <a:noFill/>
          <a:ln cap="flat" cmpd="sng" w="9525">
            <a:solidFill>
              <a:schemeClr val="accent4"/>
            </a:solidFill>
            <a:prstDash val="solid"/>
            <a:round/>
            <a:headEnd len="sm" w="sm" type="none"/>
            <a:tailEnd len="sm" w="sm" type="none"/>
          </a:ln>
        </p:spPr>
      </p:cxnSp>
      <p:cxnSp>
        <p:nvCxnSpPr>
          <p:cNvPr id="87" name="Google Shape;87;p6"/>
          <p:cNvCxnSpPr/>
          <p:nvPr/>
        </p:nvCxnSpPr>
        <p:spPr>
          <a:xfrm>
            <a:off x="0" y="524791"/>
            <a:ext cx="9140400" cy="0"/>
          </a:xfrm>
          <a:prstGeom prst="straightConnector1">
            <a:avLst/>
          </a:prstGeom>
          <a:noFill/>
          <a:ln cap="flat" cmpd="sng" w="9525">
            <a:solidFill>
              <a:schemeClr val="accent4"/>
            </a:solidFill>
            <a:prstDash val="solid"/>
            <a:round/>
            <a:headEnd len="sm" w="sm" type="none"/>
            <a:tailEnd len="sm" w="sm" type="none"/>
          </a:ln>
        </p:spPr>
      </p:cxnSp>
      <p:sp>
        <p:nvSpPr>
          <p:cNvPr id="88" name="Google Shape;88;p6"/>
          <p:cNvSpPr txBox="1"/>
          <p:nvPr>
            <p:ph idx="5" type="title"/>
          </p:nvPr>
        </p:nvSpPr>
        <p:spPr>
          <a:xfrm rot="486">
            <a:off x="4078754" y="2803718"/>
            <a:ext cx="2124000" cy="4959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b="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9" name="Google Shape;89;p6"/>
          <p:cNvSpPr txBox="1"/>
          <p:nvPr>
            <p:ph idx="6" type="body"/>
          </p:nvPr>
        </p:nvSpPr>
        <p:spPr>
          <a:xfrm rot="-972">
            <a:off x="4080134" y="3359087"/>
            <a:ext cx="2121300" cy="603600"/>
          </a:xfrm>
          <a:prstGeom prst="rect">
            <a:avLst/>
          </a:prstGeom>
        </p:spPr>
        <p:txBody>
          <a:bodyPr anchorCtr="0" anchor="t" bIns="0" lIns="91425" spcFirstLastPara="1" rIns="91425" wrap="square" tIns="0">
            <a:normAutofit/>
          </a:bodyPr>
          <a:lstStyle>
            <a:lvl1pPr indent="-292100" lvl="0" marL="457200">
              <a:lnSpc>
                <a:spcPct val="100000"/>
              </a:lnSpc>
              <a:spcBef>
                <a:spcPts val="0"/>
              </a:spcBef>
              <a:spcAft>
                <a:spcPts val="0"/>
              </a:spcAft>
              <a:buSzPts val="1000"/>
              <a:buChar char="●"/>
              <a:defRPr sz="1000"/>
            </a:lvl1pPr>
            <a:lvl2pPr indent="-292100" lvl="1" marL="914400">
              <a:lnSpc>
                <a:spcPct val="100000"/>
              </a:lnSpc>
              <a:spcBef>
                <a:spcPts val="800"/>
              </a:spcBef>
              <a:spcAft>
                <a:spcPts val="0"/>
              </a:spcAft>
              <a:buSzPts val="1000"/>
              <a:buChar char="○"/>
              <a:defRPr sz="1000"/>
            </a:lvl2pPr>
            <a:lvl3pPr indent="-292100" lvl="2" marL="1371600">
              <a:lnSpc>
                <a:spcPct val="100000"/>
              </a:lnSpc>
              <a:spcBef>
                <a:spcPts val="800"/>
              </a:spcBef>
              <a:spcAft>
                <a:spcPts val="0"/>
              </a:spcAft>
              <a:buSzPts val="1000"/>
              <a:buChar char="■"/>
              <a:defRPr sz="1000"/>
            </a:lvl3pPr>
            <a:lvl4pPr indent="-292100" lvl="3" marL="1828800">
              <a:lnSpc>
                <a:spcPct val="100000"/>
              </a:lnSpc>
              <a:spcBef>
                <a:spcPts val="800"/>
              </a:spcBef>
              <a:spcAft>
                <a:spcPts val="0"/>
              </a:spcAft>
              <a:buSzPts val="1000"/>
              <a:buChar char="●"/>
              <a:defRPr sz="1000"/>
            </a:lvl4pPr>
            <a:lvl5pPr indent="-292100" lvl="4" marL="2286000">
              <a:lnSpc>
                <a:spcPct val="100000"/>
              </a:lnSpc>
              <a:spcBef>
                <a:spcPts val="800"/>
              </a:spcBef>
              <a:spcAft>
                <a:spcPts val="0"/>
              </a:spcAft>
              <a:buSzPts val="1000"/>
              <a:buChar char="○"/>
              <a:defRPr sz="1000"/>
            </a:lvl5pPr>
            <a:lvl6pPr indent="-292100" lvl="5" marL="2743200">
              <a:lnSpc>
                <a:spcPct val="100000"/>
              </a:lnSpc>
              <a:spcBef>
                <a:spcPts val="800"/>
              </a:spcBef>
              <a:spcAft>
                <a:spcPts val="0"/>
              </a:spcAft>
              <a:buSzPts val="1000"/>
              <a:buChar char="■"/>
              <a:defRPr sz="1000"/>
            </a:lvl6pPr>
            <a:lvl7pPr indent="-292100" lvl="6" marL="3200400">
              <a:lnSpc>
                <a:spcPct val="100000"/>
              </a:lnSpc>
              <a:spcBef>
                <a:spcPts val="800"/>
              </a:spcBef>
              <a:spcAft>
                <a:spcPts val="0"/>
              </a:spcAft>
              <a:buSzPts val="1000"/>
              <a:buChar char="●"/>
              <a:defRPr sz="1000"/>
            </a:lvl7pPr>
            <a:lvl8pPr indent="-292100" lvl="7" marL="3657600">
              <a:lnSpc>
                <a:spcPct val="100000"/>
              </a:lnSpc>
              <a:spcBef>
                <a:spcPts val="800"/>
              </a:spcBef>
              <a:spcAft>
                <a:spcPts val="0"/>
              </a:spcAft>
              <a:buSzPts val="1000"/>
              <a:buChar char="○"/>
              <a:defRPr sz="1000"/>
            </a:lvl8pPr>
            <a:lvl9pPr indent="-292100" lvl="8" marL="4114800">
              <a:lnSpc>
                <a:spcPct val="100000"/>
              </a:lnSpc>
              <a:spcBef>
                <a:spcPts val="800"/>
              </a:spcBef>
              <a:spcAft>
                <a:spcPts val="800"/>
              </a:spcAft>
              <a:buSzPts val="1000"/>
              <a:buChar char="■"/>
              <a:defRPr sz="10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images">
  <p:cSld name="CUSTOM_1_1">
    <p:spTree>
      <p:nvGrpSpPr>
        <p:cNvPr id="90" name="Shape 90"/>
        <p:cNvGrpSpPr/>
        <p:nvPr/>
      </p:nvGrpSpPr>
      <p:grpSpPr>
        <a:xfrm>
          <a:off x="0" y="0"/>
          <a:ext cx="0" cy="0"/>
          <a:chOff x="0" y="0"/>
          <a:chExt cx="0" cy="0"/>
        </a:xfrm>
      </p:grpSpPr>
      <p:grpSp>
        <p:nvGrpSpPr>
          <p:cNvPr id="91" name="Google Shape;91;p7"/>
          <p:cNvGrpSpPr/>
          <p:nvPr/>
        </p:nvGrpSpPr>
        <p:grpSpPr>
          <a:xfrm>
            <a:off x="392964" y="576950"/>
            <a:ext cx="8764835" cy="4114800"/>
            <a:chOff x="374175" y="576950"/>
            <a:chExt cx="8783280" cy="4114800"/>
          </a:xfrm>
        </p:grpSpPr>
        <p:cxnSp>
          <p:nvCxnSpPr>
            <p:cNvPr id="92" name="Google Shape;92;p7"/>
            <p:cNvCxnSpPr/>
            <p:nvPr/>
          </p:nvCxnSpPr>
          <p:spPr>
            <a:xfrm>
              <a:off x="374175" y="576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3" name="Google Shape;93;p7"/>
            <p:cNvCxnSpPr/>
            <p:nvPr/>
          </p:nvCxnSpPr>
          <p:spPr>
            <a:xfrm>
              <a:off x="380655" y="1110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4" name="Google Shape;94;p7"/>
            <p:cNvCxnSpPr/>
            <p:nvPr/>
          </p:nvCxnSpPr>
          <p:spPr>
            <a:xfrm>
              <a:off x="380655" y="16437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5" name="Google Shape;95;p7"/>
            <p:cNvCxnSpPr/>
            <p:nvPr/>
          </p:nvCxnSpPr>
          <p:spPr>
            <a:xfrm>
              <a:off x="380655" y="2100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6" name="Google Shape;96;p7"/>
            <p:cNvCxnSpPr/>
            <p:nvPr/>
          </p:nvCxnSpPr>
          <p:spPr>
            <a:xfrm>
              <a:off x="380655" y="2634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7" name="Google Shape;97;p7"/>
            <p:cNvCxnSpPr/>
            <p:nvPr/>
          </p:nvCxnSpPr>
          <p:spPr>
            <a:xfrm>
              <a:off x="380655" y="31677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8" name="Google Shape;98;p7"/>
            <p:cNvCxnSpPr/>
            <p:nvPr/>
          </p:nvCxnSpPr>
          <p:spPr>
            <a:xfrm>
              <a:off x="380655" y="36249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99" name="Google Shape;99;p7"/>
            <p:cNvCxnSpPr/>
            <p:nvPr/>
          </p:nvCxnSpPr>
          <p:spPr>
            <a:xfrm>
              <a:off x="380655" y="4158350"/>
              <a:ext cx="8776800" cy="0"/>
            </a:xfrm>
            <a:prstGeom prst="straightConnector1">
              <a:avLst/>
            </a:prstGeom>
            <a:noFill/>
            <a:ln cap="flat" cmpd="sng" w="9525">
              <a:solidFill>
                <a:schemeClr val="accent5"/>
              </a:solidFill>
              <a:prstDash val="solid"/>
              <a:round/>
              <a:headEnd len="sm" w="sm" type="none"/>
              <a:tailEnd len="sm" w="sm" type="none"/>
            </a:ln>
          </p:spPr>
        </p:cxnSp>
        <p:cxnSp>
          <p:nvCxnSpPr>
            <p:cNvPr id="100" name="Google Shape;100;p7"/>
            <p:cNvCxnSpPr/>
            <p:nvPr/>
          </p:nvCxnSpPr>
          <p:spPr>
            <a:xfrm>
              <a:off x="380655" y="4691750"/>
              <a:ext cx="8776800" cy="0"/>
            </a:xfrm>
            <a:prstGeom prst="straightConnector1">
              <a:avLst/>
            </a:prstGeom>
            <a:noFill/>
            <a:ln cap="flat" cmpd="sng" w="9525">
              <a:solidFill>
                <a:schemeClr val="accent5"/>
              </a:solidFill>
              <a:prstDash val="solid"/>
              <a:round/>
              <a:headEnd len="sm" w="sm" type="none"/>
              <a:tailEnd len="sm" w="sm" type="none"/>
            </a:ln>
          </p:spPr>
        </p:cxnSp>
      </p:grpSp>
      <p:cxnSp>
        <p:nvCxnSpPr>
          <p:cNvPr id="101" name="Google Shape;101;p7"/>
          <p:cNvCxnSpPr/>
          <p:nvPr/>
        </p:nvCxnSpPr>
        <p:spPr>
          <a:xfrm>
            <a:off x="392950" y="-20266"/>
            <a:ext cx="0" cy="5165700"/>
          </a:xfrm>
          <a:prstGeom prst="straightConnector1">
            <a:avLst/>
          </a:prstGeom>
          <a:noFill/>
          <a:ln cap="flat" cmpd="sng" w="9525">
            <a:solidFill>
              <a:schemeClr val="accent5"/>
            </a:solidFill>
            <a:prstDash val="solid"/>
            <a:round/>
            <a:headEnd len="sm" w="sm" type="none"/>
            <a:tailEnd len="sm" w="sm" type="none"/>
          </a:ln>
        </p:spPr>
      </p:cxnSp>
      <p:grpSp>
        <p:nvGrpSpPr>
          <p:cNvPr id="102" name="Google Shape;102;p7"/>
          <p:cNvGrpSpPr/>
          <p:nvPr/>
        </p:nvGrpSpPr>
        <p:grpSpPr>
          <a:xfrm>
            <a:off x="114406" y="175123"/>
            <a:ext cx="134104" cy="4750255"/>
            <a:chOff x="114406" y="175123"/>
            <a:chExt cx="134104" cy="4750255"/>
          </a:xfrm>
        </p:grpSpPr>
        <p:grpSp>
          <p:nvGrpSpPr>
            <p:cNvPr id="103" name="Google Shape;103;p7"/>
            <p:cNvGrpSpPr/>
            <p:nvPr/>
          </p:nvGrpSpPr>
          <p:grpSpPr>
            <a:xfrm>
              <a:off x="114406" y="175123"/>
              <a:ext cx="134104" cy="4334807"/>
              <a:chOff x="5432271" y="383100"/>
              <a:chExt cx="137854" cy="4456010"/>
            </a:xfrm>
          </p:grpSpPr>
          <p:grpSp>
            <p:nvGrpSpPr>
              <p:cNvPr id="104" name="Google Shape;104;p7"/>
              <p:cNvGrpSpPr/>
              <p:nvPr/>
            </p:nvGrpSpPr>
            <p:grpSpPr>
              <a:xfrm>
                <a:off x="5432271" y="383100"/>
                <a:ext cx="137854" cy="981668"/>
                <a:chOff x="5432271" y="383100"/>
                <a:chExt cx="137854" cy="981668"/>
              </a:xfrm>
            </p:grpSpPr>
            <p:sp>
              <p:nvSpPr>
                <p:cNvPr id="105" name="Google Shape;105;p7"/>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06" name="Google Shape;106;p7"/>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07" name="Google Shape;107;p7"/>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108" name="Google Shape;108;p7"/>
              <p:cNvGrpSpPr/>
              <p:nvPr/>
            </p:nvGrpSpPr>
            <p:grpSpPr>
              <a:xfrm>
                <a:off x="5432271" y="1678500"/>
                <a:ext cx="137854" cy="981668"/>
                <a:chOff x="5432271" y="383100"/>
                <a:chExt cx="137854" cy="981668"/>
              </a:xfrm>
            </p:grpSpPr>
            <p:sp>
              <p:nvSpPr>
                <p:cNvPr id="109" name="Google Shape;109;p7"/>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10" name="Google Shape;110;p7"/>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11" name="Google Shape;111;p7"/>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112" name="Google Shape;112;p7"/>
              <p:cNvGrpSpPr/>
              <p:nvPr/>
            </p:nvGrpSpPr>
            <p:grpSpPr>
              <a:xfrm>
                <a:off x="5432271" y="2973900"/>
                <a:ext cx="137854" cy="981668"/>
                <a:chOff x="5432271" y="383100"/>
                <a:chExt cx="137854" cy="981668"/>
              </a:xfrm>
            </p:grpSpPr>
            <p:sp>
              <p:nvSpPr>
                <p:cNvPr id="113" name="Google Shape;113;p7"/>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14" name="Google Shape;114;p7"/>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15" name="Google Shape;115;p7"/>
                <p:cNvSpPr/>
                <p:nvPr/>
              </p:nvSpPr>
              <p:spPr>
                <a:xfrm>
                  <a:off x="5433925" y="1233968"/>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nvGrpSpPr>
              <p:cNvPr id="116" name="Google Shape;116;p7"/>
              <p:cNvGrpSpPr/>
              <p:nvPr/>
            </p:nvGrpSpPr>
            <p:grpSpPr>
              <a:xfrm>
                <a:off x="5432271" y="4269300"/>
                <a:ext cx="137854" cy="569810"/>
                <a:chOff x="5432271" y="383100"/>
                <a:chExt cx="137854" cy="569810"/>
              </a:xfrm>
            </p:grpSpPr>
            <p:sp>
              <p:nvSpPr>
                <p:cNvPr id="117" name="Google Shape;117;p7"/>
                <p:cNvSpPr/>
                <p:nvPr/>
              </p:nvSpPr>
              <p:spPr>
                <a:xfrm>
                  <a:off x="5432271" y="38310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18" name="Google Shape;118;p7"/>
                <p:cNvSpPr/>
                <p:nvPr/>
              </p:nvSpPr>
              <p:spPr>
                <a:xfrm>
                  <a:off x="5433925" y="822110"/>
                  <a:ext cx="136200" cy="1308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grpSp>
        <p:sp>
          <p:nvSpPr>
            <p:cNvPr id="119" name="Google Shape;119;p7"/>
            <p:cNvSpPr/>
            <p:nvPr/>
          </p:nvSpPr>
          <p:spPr>
            <a:xfrm>
              <a:off x="115150" y="4798178"/>
              <a:ext cx="132600" cy="127200"/>
            </a:xfrm>
            <a:prstGeom prst="ellipse">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grpSp>
      <p:sp>
        <p:nvSpPr>
          <p:cNvPr id="120" name="Google Shape;120;p7"/>
          <p:cNvSpPr txBox="1"/>
          <p:nvPr>
            <p:ph type="title"/>
          </p:nvPr>
        </p:nvSpPr>
        <p:spPr>
          <a:xfrm>
            <a:off x="871325" y="720750"/>
            <a:ext cx="2300400" cy="5211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1900"/>
              <a:buNone/>
              <a:defRPr b="0" sz="1900"/>
            </a:lvl1pPr>
            <a:lvl2pPr lvl="1" algn="ctr">
              <a:spcBef>
                <a:spcPts val="0"/>
              </a:spcBef>
              <a:spcAft>
                <a:spcPts val="0"/>
              </a:spcAft>
              <a:buClr>
                <a:schemeClr val="lt1"/>
              </a:buClr>
              <a:buSzPts val="1900"/>
              <a:buNone/>
              <a:defRPr sz="1900"/>
            </a:lvl2pPr>
            <a:lvl3pPr lvl="2" algn="ctr">
              <a:spcBef>
                <a:spcPts val="0"/>
              </a:spcBef>
              <a:spcAft>
                <a:spcPts val="0"/>
              </a:spcAft>
              <a:buClr>
                <a:schemeClr val="lt1"/>
              </a:buClr>
              <a:buSzPts val="1900"/>
              <a:buNone/>
              <a:defRPr sz="1900"/>
            </a:lvl3pPr>
            <a:lvl4pPr lvl="3" algn="ctr">
              <a:spcBef>
                <a:spcPts val="0"/>
              </a:spcBef>
              <a:spcAft>
                <a:spcPts val="0"/>
              </a:spcAft>
              <a:buClr>
                <a:schemeClr val="lt1"/>
              </a:buClr>
              <a:buSzPts val="1900"/>
              <a:buNone/>
              <a:defRPr sz="1900"/>
            </a:lvl4pPr>
            <a:lvl5pPr lvl="4" algn="ctr">
              <a:spcBef>
                <a:spcPts val="0"/>
              </a:spcBef>
              <a:spcAft>
                <a:spcPts val="0"/>
              </a:spcAft>
              <a:buClr>
                <a:schemeClr val="lt1"/>
              </a:buClr>
              <a:buSzPts val="1900"/>
              <a:buNone/>
              <a:defRPr sz="1900"/>
            </a:lvl5pPr>
            <a:lvl6pPr lvl="5" algn="ctr">
              <a:spcBef>
                <a:spcPts val="0"/>
              </a:spcBef>
              <a:spcAft>
                <a:spcPts val="0"/>
              </a:spcAft>
              <a:buClr>
                <a:schemeClr val="lt1"/>
              </a:buClr>
              <a:buSzPts val="1900"/>
              <a:buNone/>
              <a:defRPr sz="1900"/>
            </a:lvl6pPr>
            <a:lvl7pPr lvl="6" algn="ctr">
              <a:spcBef>
                <a:spcPts val="0"/>
              </a:spcBef>
              <a:spcAft>
                <a:spcPts val="0"/>
              </a:spcAft>
              <a:buClr>
                <a:schemeClr val="lt1"/>
              </a:buClr>
              <a:buSzPts val="1900"/>
              <a:buNone/>
              <a:defRPr sz="1900"/>
            </a:lvl7pPr>
            <a:lvl8pPr lvl="7" algn="ctr">
              <a:spcBef>
                <a:spcPts val="0"/>
              </a:spcBef>
              <a:spcAft>
                <a:spcPts val="0"/>
              </a:spcAft>
              <a:buClr>
                <a:schemeClr val="lt1"/>
              </a:buClr>
              <a:buSzPts val="1900"/>
              <a:buNone/>
              <a:defRPr sz="1900"/>
            </a:lvl8pPr>
            <a:lvl9pPr lvl="8" algn="ctr">
              <a:spcBef>
                <a:spcPts val="0"/>
              </a:spcBef>
              <a:spcAft>
                <a:spcPts val="0"/>
              </a:spcAft>
              <a:buClr>
                <a:schemeClr val="lt1"/>
              </a:buClr>
              <a:buSzPts val="1900"/>
              <a:buNone/>
              <a:defRPr sz="1900"/>
            </a:lvl9pPr>
          </a:lstStyle>
          <a:p/>
        </p:txBody>
      </p:sp>
      <p:sp>
        <p:nvSpPr>
          <p:cNvPr id="121" name="Google Shape;121;p7"/>
          <p:cNvSpPr txBox="1"/>
          <p:nvPr>
            <p:ph idx="2" type="title"/>
          </p:nvPr>
        </p:nvSpPr>
        <p:spPr>
          <a:xfrm>
            <a:off x="3587619" y="720750"/>
            <a:ext cx="2300400" cy="5211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1900"/>
              <a:buNone/>
              <a:defRPr b="0" sz="1900"/>
            </a:lvl1pPr>
            <a:lvl2pPr lvl="1" algn="ctr">
              <a:spcBef>
                <a:spcPts val="0"/>
              </a:spcBef>
              <a:spcAft>
                <a:spcPts val="0"/>
              </a:spcAft>
              <a:buClr>
                <a:schemeClr val="lt1"/>
              </a:buClr>
              <a:buSzPts val="1900"/>
              <a:buNone/>
              <a:defRPr sz="1900"/>
            </a:lvl2pPr>
            <a:lvl3pPr lvl="2" algn="ctr">
              <a:spcBef>
                <a:spcPts val="0"/>
              </a:spcBef>
              <a:spcAft>
                <a:spcPts val="0"/>
              </a:spcAft>
              <a:buClr>
                <a:schemeClr val="lt1"/>
              </a:buClr>
              <a:buSzPts val="1900"/>
              <a:buNone/>
              <a:defRPr sz="1900"/>
            </a:lvl3pPr>
            <a:lvl4pPr lvl="3" algn="ctr">
              <a:spcBef>
                <a:spcPts val="0"/>
              </a:spcBef>
              <a:spcAft>
                <a:spcPts val="0"/>
              </a:spcAft>
              <a:buClr>
                <a:schemeClr val="lt1"/>
              </a:buClr>
              <a:buSzPts val="1900"/>
              <a:buNone/>
              <a:defRPr sz="1900"/>
            </a:lvl4pPr>
            <a:lvl5pPr lvl="4" algn="ctr">
              <a:spcBef>
                <a:spcPts val="0"/>
              </a:spcBef>
              <a:spcAft>
                <a:spcPts val="0"/>
              </a:spcAft>
              <a:buClr>
                <a:schemeClr val="lt1"/>
              </a:buClr>
              <a:buSzPts val="1900"/>
              <a:buNone/>
              <a:defRPr sz="1900"/>
            </a:lvl5pPr>
            <a:lvl6pPr lvl="5" algn="ctr">
              <a:spcBef>
                <a:spcPts val="0"/>
              </a:spcBef>
              <a:spcAft>
                <a:spcPts val="0"/>
              </a:spcAft>
              <a:buClr>
                <a:schemeClr val="lt1"/>
              </a:buClr>
              <a:buSzPts val="1900"/>
              <a:buNone/>
              <a:defRPr sz="1900"/>
            </a:lvl6pPr>
            <a:lvl7pPr lvl="6" algn="ctr">
              <a:spcBef>
                <a:spcPts val="0"/>
              </a:spcBef>
              <a:spcAft>
                <a:spcPts val="0"/>
              </a:spcAft>
              <a:buClr>
                <a:schemeClr val="lt1"/>
              </a:buClr>
              <a:buSzPts val="1900"/>
              <a:buNone/>
              <a:defRPr sz="1900"/>
            </a:lvl7pPr>
            <a:lvl8pPr lvl="7" algn="ctr">
              <a:spcBef>
                <a:spcPts val="0"/>
              </a:spcBef>
              <a:spcAft>
                <a:spcPts val="0"/>
              </a:spcAft>
              <a:buClr>
                <a:schemeClr val="lt1"/>
              </a:buClr>
              <a:buSzPts val="1900"/>
              <a:buNone/>
              <a:defRPr sz="1900"/>
            </a:lvl8pPr>
            <a:lvl9pPr lvl="8" algn="ctr">
              <a:spcBef>
                <a:spcPts val="0"/>
              </a:spcBef>
              <a:spcAft>
                <a:spcPts val="0"/>
              </a:spcAft>
              <a:buClr>
                <a:schemeClr val="lt1"/>
              </a:buClr>
              <a:buSzPts val="1900"/>
              <a:buNone/>
              <a:defRPr sz="1900"/>
            </a:lvl9pPr>
          </a:lstStyle>
          <a:p/>
        </p:txBody>
      </p:sp>
      <p:sp>
        <p:nvSpPr>
          <p:cNvPr id="122" name="Google Shape;122;p7"/>
          <p:cNvSpPr txBox="1"/>
          <p:nvPr>
            <p:ph idx="3" type="title"/>
          </p:nvPr>
        </p:nvSpPr>
        <p:spPr>
          <a:xfrm>
            <a:off x="6179075" y="720750"/>
            <a:ext cx="2300400" cy="5211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1900"/>
              <a:buNone/>
              <a:defRPr b="0" sz="1900"/>
            </a:lvl1pPr>
            <a:lvl2pPr lvl="1" algn="ctr">
              <a:spcBef>
                <a:spcPts val="0"/>
              </a:spcBef>
              <a:spcAft>
                <a:spcPts val="0"/>
              </a:spcAft>
              <a:buClr>
                <a:schemeClr val="lt1"/>
              </a:buClr>
              <a:buSzPts val="1900"/>
              <a:buNone/>
              <a:defRPr sz="1900"/>
            </a:lvl2pPr>
            <a:lvl3pPr lvl="2" algn="ctr">
              <a:spcBef>
                <a:spcPts val="0"/>
              </a:spcBef>
              <a:spcAft>
                <a:spcPts val="0"/>
              </a:spcAft>
              <a:buClr>
                <a:schemeClr val="lt1"/>
              </a:buClr>
              <a:buSzPts val="1900"/>
              <a:buNone/>
              <a:defRPr sz="1900"/>
            </a:lvl3pPr>
            <a:lvl4pPr lvl="3" algn="ctr">
              <a:spcBef>
                <a:spcPts val="0"/>
              </a:spcBef>
              <a:spcAft>
                <a:spcPts val="0"/>
              </a:spcAft>
              <a:buClr>
                <a:schemeClr val="lt1"/>
              </a:buClr>
              <a:buSzPts val="1900"/>
              <a:buNone/>
              <a:defRPr sz="1900"/>
            </a:lvl4pPr>
            <a:lvl5pPr lvl="4" algn="ctr">
              <a:spcBef>
                <a:spcPts val="0"/>
              </a:spcBef>
              <a:spcAft>
                <a:spcPts val="0"/>
              </a:spcAft>
              <a:buClr>
                <a:schemeClr val="lt1"/>
              </a:buClr>
              <a:buSzPts val="1900"/>
              <a:buNone/>
              <a:defRPr sz="1900"/>
            </a:lvl5pPr>
            <a:lvl6pPr lvl="5" algn="ctr">
              <a:spcBef>
                <a:spcPts val="0"/>
              </a:spcBef>
              <a:spcAft>
                <a:spcPts val="0"/>
              </a:spcAft>
              <a:buClr>
                <a:schemeClr val="lt1"/>
              </a:buClr>
              <a:buSzPts val="1900"/>
              <a:buNone/>
              <a:defRPr sz="1900"/>
            </a:lvl6pPr>
            <a:lvl7pPr lvl="6" algn="ctr">
              <a:spcBef>
                <a:spcPts val="0"/>
              </a:spcBef>
              <a:spcAft>
                <a:spcPts val="0"/>
              </a:spcAft>
              <a:buClr>
                <a:schemeClr val="lt1"/>
              </a:buClr>
              <a:buSzPts val="1900"/>
              <a:buNone/>
              <a:defRPr sz="1900"/>
            </a:lvl7pPr>
            <a:lvl8pPr lvl="7" algn="ctr">
              <a:spcBef>
                <a:spcPts val="0"/>
              </a:spcBef>
              <a:spcAft>
                <a:spcPts val="0"/>
              </a:spcAft>
              <a:buClr>
                <a:schemeClr val="lt1"/>
              </a:buClr>
              <a:buSzPts val="1900"/>
              <a:buNone/>
              <a:defRPr sz="1900"/>
            </a:lvl8pPr>
            <a:lvl9pPr lvl="8" algn="ctr">
              <a:spcBef>
                <a:spcPts val="0"/>
              </a:spcBef>
              <a:spcAft>
                <a:spcPts val="0"/>
              </a:spcAft>
              <a:buClr>
                <a:schemeClr val="lt1"/>
              </a:buClr>
              <a:buSzPts val="1900"/>
              <a:buNone/>
              <a:defRPr sz="1900"/>
            </a:lvl9pPr>
          </a:lstStyle>
          <a:p/>
        </p:txBody>
      </p:sp>
      <p:sp>
        <p:nvSpPr>
          <p:cNvPr id="123" name="Google Shape;123;p7"/>
          <p:cNvSpPr/>
          <p:nvPr>
            <p:ph idx="4" type="pic"/>
          </p:nvPr>
        </p:nvSpPr>
        <p:spPr>
          <a:xfrm>
            <a:off x="895300" y="1487250"/>
            <a:ext cx="2264100" cy="2729700"/>
          </a:xfrm>
          <a:prstGeom prst="rect">
            <a:avLst/>
          </a:prstGeom>
          <a:noFill/>
          <a:ln>
            <a:noFill/>
          </a:ln>
        </p:spPr>
      </p:sp>
      <p:sp>
        <p:nvSpPr>
          <p:cNvPr id="124" name="Google Shape;124;p7"/>
          <p:cNvSpPr/>
          <p:nvPr>
            <p:ph idx="5" type="pic"/>
          </p:nvPr>
        </p:nvSpPr>
        <p:spPr>
          <a:xfrm>
            <a:off x="3605775" y="1487250"/>
            <a:ext cx="2264100" cy="2729700"/>
          </a:xfrm>
          <a:prstGeom prst="rect">
            <a:avLst/>
          </a:prstGeom>
          <a:noFill/>
          <a:ln>
            <a:noFill/>
          </a:ln>
        </p:spPr>
      </p:sp>
      <p:sp>
        <p:nvSpPr>
          <p:cNvPr id="125" name="Google Shape;125;p7"/>
          <p:cNvSpPr/>
          <p:nvPr>
            <p:ph idx="6" type="pic"/>
          </p:nvPr>
        </p:nvSpPr>
        <p:spPr>
          <a:xfrm>
            <a:off x="6197225" y="1487250"/>
            <a:ext cx="2264100" cy="2729700"/>
          </a:xfrm>
          <a:prstGeom prst="rect">
            <a:avLst/>
          </a:prstGeom>
          <a:noFill/>
          <a:ln>
            <a:noFill/>
          </a:ln>
        </p:spPr>
      </p:sp>
      <p:sp>
        <p:nvSpPr>
          <p:cNvPr id="126" name="Google Shape;126;p7"/>
          <p:cNvSpPr txBox="1"/>
          <p:nvPr>
            <p:ph idx="1" type="subTitle"/>
          </p:nvPr>
        </p:nvSpPr>
        <p:spPr>
          <a:xfrm>
            <a:off x="1187675" y="4299825"/>
            <a:ext cx="1667700" cy="226200"/>
          </a:xfrm>
          <a:prstGeom prst="rect">
            <a:avLst/>
          </a:prstGeom>
        </p:spPr>
        <p:txBody>
          <a:bodyPr anchorCtr="0" anchor="ctr" bIns="91425" lIns="91425" spcFirstLastPara="1" rIns="91425" wrap="square" tIns="91425">
            <a:noAutofit/>
          </a:bodyPr>
          <a:lstStyle>
            <a:lvl1pPr lvl="0" algn="ctr">
              <a:spcBef>
                <a:spcPts val="0"/>
              </a:spcBef>
              <a:spcAft>
                <a:spcPts val="0"/>
              </a:spcAft>
              <a:buSzPts val="1200"/>
              <a:buFont typeface="Caveat"/>
              <a:buNone/>
              <a:defRPr>
                <a:latin typeface="Caveat"/>
                <a:ea typeface="Caveat"/>
                <a:cs typeface="Caveat"/>
                <a:sym typeface="Cavea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7" name="Google Shape;127;p7"/>
          <p:cNvSpPr txBox="1"/>
          <p:nvPr>
            <p:ph idx="7" type="subTitle"/>
          </p:nvPr>
        </p:nvSpPr>
        <p:spPr>
          <a:xfrm rot="-214117">
            <a:off x="3902250" y="4346193"/>
            <a:ext cx="1667634" cy="226340"/>
          </a:xfrm>
          <a:prstGeom prst="rect">
            <a:avLst/>
          </a:prstGeom>
        </p:spPr>
        <p:txBody>
          <a:bodyPr anchorCtr="0" anchor="ctr" bIns="91425" lIns="91425" spcFirstLastPara="1" rIns="91425" wrap="square" tIns="91425">
            <a:noAutofit/>
          </a:bodyPr>
          <a:lstStyle>
            <a:lvl1pPr lvl="0" algn="ctr">
              <a:spcBef>
                <a:spcPts val="0"/>
              </a:spcBef>
              <a:spcAft>
                <a:spcPts val="0"/>
              </a:spcAft>
              <a:buSzPts val="1200"/>
              <a:buFont typeface="Caveat"/>
              <a:buNone/>
              <a:defRPr>
                <a:latin typeface="Caveat"/>
                <a:ea typeface="Caveat"/>
                <a:cs typeface="Caveat"/>
                <a:sym typeface="Caveat"/>
              </a:defRPr>
            </a:lvl1pPr>
            <a:lvl2pPr lvl="1">
              <a:spcBef>
                <a:spcPts val="0"/>
              </a:spcBef>
              <a:spcAft>
                <a:spcPts val="0"/>
              </a:spcAft>
              <a:buSzPts val="1400"/>
              <a:buFont typeface="Caveat"/>
              <a:buNone/>
              <a:defRPr>
                <a:latin typeface="Caveat"/>
                <a:ea typeface="Caveat"/>
                <a:cs typeface="Caveat"/>
                <a:sym typeface="Caveat"/>
              </a:defRPr>
            </a:lvl2pPr>
            <a:lvl3pPr lvl="2">
              <a:spcBef>
                <a:spcPts val="0"/>
              </a:spcBef>
              <a:spcAft>
                <a:spcPts val="0"/>
              </a:spcAft>
              <a:buSzPts val="1400"/>
              <a:buFont typeface="Caveat"/>
              <a:buNone/>
              <a:defRPr>
                <a:latin typeface="Caveat"/>
                <a:ea typeface="Caveat"/>
                <a:cs typeface="Caveat"/>
                <a:sym typeface="Caveat"/>
              </a:defRPr>
            </a:lvl3pPr>
            <a:lvl4pPr lvl="3">
              <a:spcBef>
                <a:spcPts val="0"/>
              </a:spcBef>
              <a:spcAft>
                <a:spcPts val="0"/>
              </a:spcAft>
              <a:buSzPts val="1400"/>
              <a:buFont typeface="Caveat"/>
              <a:buNone/>
              <a:defRPr>
                <a:latin typeface="Caveat"/>
                <a:ea typeface="Caveat"/>
                <a:cs typeface="Caveat"/>
                <a:sym typeface="Caveat"/>
              </a:defRPr>
            </a:lvl4pPr>
            <a:lvl5pPr lvl="4">
              <a:spcBef>
                <a:spcPts val="0"/>
              </a:spcBef>
              <a:spcAft>
                <a:spcPts val="0"/>
              </a:spcAft>
              <a:buSzPts val="1400"/>
              <a:buFont typeface="Caveat"/>
              <a:buNone/>
              <a:defRPr>
                <a:latin typeface="Caveat"/>
                <a:ea typeface="Caveat"/>
                <a:cs typeface="Caveat"/>
                <a:sym typeface="Caveat"/>
              </a:defRPr>
            </a:lvl5pPr>
            <a:lvl6pPr lvl="5">
              <a:spcBef>
                <a:spcPts val="0"/>
              </a:spcBef>
              <a:spcAft>
                <a:spcPts val="0"/>
              </a:spcAft>
              <a:buSzPts val="1400"/>
              <a:buFont typeface="Caveat"/>
              <a:buNone/>
              <a:defRPr>
                <a:latin typeface="Caveat"/>
                <a:ea typeface="Caveat"/>
                <a:cs typeface="Caveat"/>
                <a:sym typeface="Caveat"/>
              </a:defRPr>
            </a:lvl6pPr>
            <a:lvl7pPr lvl="6">
              <a:spcBef>
                <a:spcPts val="0"/>
              </a:spcBef>
              <a:spcAft>
                <a:spcPts val="0"/>
              </a:spcAft>
              <a:buSzPts val="1400"/>
              <a:buFont typeface="Caveat"/>
              <a:buNone/>
              <a:defRPr>
                <a:latin typeface="Caveat"/>
                <a:ea typeface="Caveat"/>
                <a:cs typeface="Caveat"/>
                <a:sym typeface="Caveat"/>
              </a:defRPr>
            </a:lvl7pPr>
            <a:lvl8pPr lvl="7">
              <a:spcBef>
                <a:spcPts val="0"/>
              </a:spcBef>
              <a:spcAft>
                <a:spcPts val="0"/>
              </a:spcAft>
              <a:buSzPts val="1400"/>
              <a:buFont typeface="Caveat"/>
              <a:buNone/>
              <a:defRPr>
                <a:latin typeface="Caveat"/>
                <a:ea typeface="Caveat"/>
                <a:cs typeface="Caveat"/>
                <a:sym typeface="Caveat"/>
              </a:defRPr>
            </a:lvl8pPr>
            <a:lvl9pPr lvl="8">
              <a:spcBef>
                <a:spcPts val="0"/>
              </a:spcBef>
              <a:spcAft>
                <a:spcPts val="0"/>
              </a:spcAft>
              <a:buSzPts val="1400"/>
              <a:buFont typeface="Caveat"/>
              <a:buNone/>
              <a:defRPr>
                <a:latin typeface="Caveat"/>
                <a:ea typeface="Caveat"/>
                <a:cs typeface="Caveat"/>
                <a:sym typeface="Caveat"/>
              </a:defRPr>
            </a:lvl9pPr>
          </a:lstStyle>
          <a:p/>
        </p:txBody>
      </p:sp>
      <p:sp>
        <p:nvSpPr>
          <p:cNvPr id="128" name="Google Shape;128;p7"/>
          <p:cNvSpPr txBox="1"/>
          <p:nvPr>
            <p:ph idx="8" type="subTitle"/>
          </p:nvPr>
        </p:nvSpPr>
        <p:spPr>
          <a:xfrm rot="215969">
            <a:off x="6495540" y="4324572"/>
            <a:ext cx="1667690" cy="226340"/>
          </a:xfrm>
          <a:prstGeom prst="rect">
            <a:avLst/>
          </a:prstGeom>
        </p:spPr>
        <p:txBody>
          <a:bodyPr anchorCtr="0" anchor="ctr" bIns="91425" lIns="91425" spcFirstLastPara="1" rIns="91425" wrap="square" tIns="91425">
            <a:noAutofit/>
          </a:bodyPr>
          <a:lstStyle>
            <a:lvl1pPr lvl="0" algn="ctr">
              <a:spcBef>
                <a:spcPts val="0"/>
              </a:spcBef>
              <a:spcAft>
                <a:spcPts val="0"/>
              </a:spcAft>
              <a:buSzPts val="1200"/>
              <a:buFont typeface="Caveat"/>
              <a:buNone/>
              <a:defRPr>
                <a:latin typeface="Caveat"/>
                <a:ea typeface="Caveat"/>
                <a:cs typeface="Caveat"/>
                <a:sym typeface="Caveat"/>
              </a:defRPr>
            </a:lvl1pPr>
            <a:lvl2pPr lvl="1">
              <a:spcBef>
                <a:spcPts val="0"/>
              </a:spcBef>
              <a:spcAft>
                <a:spcPts val="0"/>
              </a:spcAft>
              <a:buSzPts val="1400"/>
              <a:buFont typeface="Caveat"/>
              <a:buNone/>
              <a:defRPr>
                <a:latin typeface="Caveat"/>
                <a:ea typeface="Caveat"/>
                <a:cs typeface="Caveat"/>
                <a:sym typeface="Caveat"/>
              </a:defRPr>
            </a:lvl2pPr>
            <a:lvl3pPr lvl="2">
              <a:spcBef>
                <a:spcPts val="0"/>
              </a:spcBef>
              <a:spcAft>
                <a:spcPts val="0"/>
              </a:spcAft>
              <a:buSzPts val="1400"/>
              <a:buFont typeface="Caveat"/>
              <a:buNone/>
              <a:defRPr>
                <a:latin typeface="Caveat"/>
                <a:ea typeface="Caveat"/>
                <a:cs typeface="Caveat"/>
                <a:sym typeface="Caveat"/>
              </a:defRPr>
            </a:lvl3pPr>
            <a:lvl4pPr lvl="3">
              <a:spcBef>
                <a:spcPts val="0"/>
              </a:spcBef>
              <a:spcAft>
                <a:spcPts val="0"/>
              </a:spcAft>
              <a:buSzPts val="1400"/>
              <a:buFont typeface="Caveat"/>
              <a:buNone/>
              <a:defRPr>
                <a:latin typeface="Caveat"/>
                <a:ea typeface="Caveat"/>
                <a:cs typeface="Caveat"/>
                <a:sym typeface="Caveat"/>
              </a:defRPr>
            </a:lvl4pPr>
            <a:lvl5pPr lvl="4">
              <a:spcBef>
                <a:spcPts val="0"/>
              </a:spcBef>
              <a:spcAft>
                <a:spcPts val="0"/>
              </a:spcAft>
              <a:buSzPts val="1400"/>
              <a:buFont typeface="Caveat"/>
              <a:buNone/>
              <a:defRPr>
                <a:latin typeface="Caveat"/>
                <a:ea typeface="Caveat"/>
                <a:cs typeface="Caveat"/>
                <a:sym typeface="Caveat"/>
              </a:defRPr>
            </a:lvl5pPr>
            <a:lvl6pPr lvl="5">
              <a:spcBef>
                <a:spcPts val="0"/>
              </a:spcBef>
              <a:spcAft>
                <a:spcPts val="0"/>
              </a:spcAft>
              <a:buSzPts val="1400"/>
              <a:buFont typeface="Caveat"/>
              <a:buNone/>
              <a:defRPr>
                <a:latin typeface="Caveat"/>
                <a:ea typeface="Caveat"/>
                <a:cs typeface="Caveat"/>
                <a:sym typeface="Caveat"/>
              </a:defRPr>
            </a:lvl6pPr>
            <a:lvl7pPr lvl="6">
              <a:spcBef>
                <a:spcPts val="0"/>
              </a:spcBef>
              <a:spcAft>
                <a:spcPts val="0"/>
              </a:spcAft>
              <a:buSzPts val="1400"/>
              <a:buFont typeface="Caveat"/>
              <a:buNone/>
              <a:defRPr>
                <a:latin typeface="Caveat"/>
                <a:ea typeface="Caveat"/>
                <a:cs typeface="Caveat"/>
                <a:sym typeface="Caveat"/>
              </a:defRPr>
            </a:lvl7pPr>
            <a:lvl8pPr lvl="7">
              <a:spcBef>
                <a:spcPts val="0"/>
              </a:spcBef>
              <a:spcAft>
                <a:spcPts val="0"/>
              </a:spcAft>
              <a:buSzPts val="1400"/>
              <a:buFont typeface="Caveat"/>
              <a:buNone/>
              <a:defRPr>
                <a:latin typeface="Caveat"/>
                <a:ea typeface="Caveat"/>
                <a:cs typeface="Caveat"/>
                <a:sym typeface="Caveat"/>
              </a:defRPr>
            </a:lvl8pPr>
            <a:lvl9pPr lvl="8">
              <a:spcBef>
                <a:spcPts val="0"/>
              </a:spcBef>
              <a:spcAft>
                <a:spcPts val="0"/>
              </a:spcAft>
              <a:buSzPts val="1400"/>
              <a:buFont typeface="Caveat"/>
              <a:buNone/>
              <a:defRPr>
                <a:latin typeface="Caveat"/>
                <a:ea typeface="Caveat"/>
                <a:cs typeface="Caveat"/>
                <a:sym typeface="Caveat"/>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title, body and image">
  <p:cSld name="BLANK_1_1_1_1_1_1_1_1_1_1_1_1">
    <p:bg>
      <p:bgPr>
        <a:solidFill>
          <a:schemeClr val="dk1"/>
        </a:solidFill>
      </p:bgPr>
    </p:bg>
    <p:spTree>
      <p:nvGrpSpPr>
        <p:cNvPr id="129" name="Shape 129"/>
        <p:cNvGrpSpPr/>
        <p:nvPr/>
      </p:nvGrpSpPr>
      <p:grpSpPr>
        <a:xfrm>
          <a:off x="0" y="0"/>
          <a:ext cx="0" cy="0"/>
          <a:chOff x="0" y="0"/>
          <a:chExt cx="0" cy="0"/>
        </a:xfrm>
      </p:grpSpPr>
      <p:sp>
        <p:nvSpPr>
          <p:cNvPr id="130" name="Google Shape;130;p8"/>
          <p:cNvSpPr/>
          <p:nvPr/>
        </p:nvSpPr>
        <p:spPr>
          <a:xfrm rot="-300782">
            <a:off x="5105280" y="419634"/>
            <a:ext cx="3577384" cy="4308283"/>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31" name="Google Shape;131;p8"/>
          <p:cNvSpPr/>
          <p:nvPr>
            <p:ph idx="2" type="pic"/>
          </p:nvPr>
        </p:nvSpPr>
        <p:spPr>
          <a:xfrm>
            <a:off x="2050" y="2050"/>
            <a:ext cx="4778400" cy="5143500"/>
          </a:xfrm>
          <a:prstGeom prst="rect">
            <a:avLst/>
          </a:prstGeom>
          <a:noFill/>
          <a:ln>
            <a:noFill/>
          </a:ln>
        </p:spPr>
      </p:sp>
      <p:sp>
        <p:nvSpPr>
          <p:cNvPr id="132" name="Google Shape;132;p8"/>
          <p:cNvSpPr/>
          <p:nvPr/>
        </p:nvSpPr>
        <p:spPr>
          <a:xfrm rot="134178">
            <a:off x="5002593" y="293901"/>
            <a:ext cx="3782581" cy="4555675"/>
          </a:xfrm>
          <a:prstGeom prst="rect">
            <a:avLst/>
          </a:prstGeom>
          <a:solidFill>
            <a:srgbClr val="90C64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33" name="Google Shape;133;p8"/>
          <p:cNvSpPr txBox="1"/>
          <p:nvPr>
            <p:ph type="title"/>
          </p:nvPr>
        </p:nvSpPr>
        <p:spPr>
          <a:xfrm rot="124275">
            <a:off x="5368207" y="536624"/>
            <a:ext cx="3037985" cy="614501"/>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3000"/>
              <a:buFont typeface="Anton"/>
              <a:buNone/>
              <a:defRPr b="0"/>
            </a:lvl1pPr>
            <a:lvl2pPr lvl="1" algn="ctr">
              <a:spcBef>
                <a:spcPts val="0"/>
              </a:spcBef>
              <a:spcAft>
                <a:spcPts val="0"/>
              </a:spcAft>
              <a:buClr>
                <a:schemeClr val="lt1"/>
              </a:buClr>
              <a:buSzPts val="1400"/>
              <a:buNone/>
              <a:defRPr/>
            </a:lvl2pPr>
            <a:lvl3pPr lvl="2" algn="ctr">
              <a:spcBef>
                <a:spcPts val="0"/>
              </a:spcBef>
              <a:spcAft>
                <a:spcPts val="0"/>
              </a:spcAft>
              <a:buClr>
                <a:schemeClr val="lt1"/>
              </a:buClr>
              <a:buSzPts val="1400"/>
              <a:buNone/>
              <a:defRPr/>
            </a:lvl3pPr>
            <a:lvl4pPr lvl="3" algn="ctr">
              <a:spcBef>
                <a:spcPts val="0"/>
              </a:spcBef>
              <a:spcAft>
                <a:spcPts val="0"/>
              </a:spcAft>
              <a:buClr>
                <a:schemeClr val="lt1"/>
              </a:buClr>
              <a:buSzPts val="1400"/>
              <a:buNone/>
              <a:defRPr/>
            </a:lvl4pPr>
            <a:lvl5pPr lvl="4" algn="ctr">
              <a:spcBef>
                <a:spcPts val="0"/>
              </a:spcBef>
              <a:spcAft>
                <a:spcPts val="0"/>
              </a:spcAft>
              <a:buClr>
                <a:schemeClr val="lt1"/>
              </a:buClr>
              <a:buSzPts val="1400"/>
              <a:buNone/>
              <a:defRPr/>
            </a:lvl5pPr>
            <a:lvl6pPr lvl="5" algn="ctr">
              <a:spcBef>
                <a:spcPts val="0"/>
              </a:spcBef>
              <a:spcAft>
                <a:spcPts val="0"/>
              </a:spcAft>
              <a:buClr>
                <a:schemeClr val="lt1"/>
              </a:buClr>
              <a:buSzPts val="1400"/>
              <a:buNone/>
              <a:defRPr/>
            </a:lvl6pPr>
            <a:lvl7pPr lvl="6" algn="ctr">
              <a:spcBef>
                <a:spcPts val="0"/>
              </a:spcBef>
              <a:spcAft>
                <a:spcPts val="0"/>
              </a:spcAft>
              <a:buClr>
                <a:schemeClr val="lt1"/>
              </a:buClr>
              <a:buSzPts val="1400"/>
              <a:buNone/>
              <a:defRPr/>
            </a:lvl7pPr>
            <a:lvl8pPr lvl="7" algn="ctr">
              <a:spcBef>
                <a:spcPts val="0"/>
              </a:spcBef>
              <a:spcAft>
                <a:spcPts val="0"/>
              </a:spcAft>
              <a:buClr>
                <a:schemeClr val="lt1"/>
              </a:buClr>
              <a:buSzPts val="1400"/>
              <a:buNone/>
              <a:defRPr/>
            </a:lvl8pPr>
            <a:lvl9pPr lvl="8" algn="ctr">
              <a:spcBef>
                <a:spcPts val="0"/>
              </a:spcBef>
              <a:spcAft>
                <a:spcPts val="0"/>
              </a:spcAft>
              <a:buClr>
                <a:schemeClr val="lt1"/>
              </a:buClr>
              <a:buSzPts val="1400"/>
              <a:buNone/>
              <a:defRPr/>
            </a:lvl9pPr>
          </a:lstStyle>
          <a:p/>
        </p:txBody>
      </p:sp>
      <p:sp>
        <p:nvSpPr>
          <p:cNvPr id="134" name="Google Shape;134;p8"/>
          <p:cNvSpPr txBox="1"/>
          <p:nvPr>
            <p:ph idx="1" type="body"/>
          </p:nvPr>
        </p:nvSpPr>
        <p:spPr>
          <a:xfrm rot="119438">
            <a:off x="5194650" y="1261934"/>
            <a:ext cx="3281881" cy="2287382"/>
          </a:xfrm>
          <a:prstGeom prst="rect">
            <a:avLst/>
          </a:prstGeom>
        </p:spPr>
        <p:txBody>
          <a:bodyPr anchorCtr="0" anchor="ctr" bIns="91425" lIns="91425" spcFirstLastPara="1" rIns="91425" wrap="square" tIns="91425">
            <a:noAutofit/>
          </a:bodyPr>
          <a:lstStyle>
            <a:lvl1pPr indent="-317500" lvl="0" marL="457200" algn="ctr">
              <a:spcBef>
                <a:spcPts val="0"/>
              </a:spcBef>
              <a:spcAft>
                <a:spcPts val="0"/>
              </a:spcAft>
              <a:buSzPts val="1400"/>
              <a:buFont typeface="Manrope Medium"/>
              <a:buChar char="●"/>
              <a:defRPr>
                <a:latin typeface="Manrope Medium"/>
                <a:ea typeface="Manrope Medium"/>
                <a:cs typeface="Manrope Medium"/>
                <a:sym typeface="Manrope Medium"/>
              </a:defRPr>
            </a:lvl1pPr>
            <a:lvl2pPr indent="-317500" lvl="1" marL="914400" algn="ctr">
              <a:spcBef>
                <a:spcPts val="0"/>
              </a:spcBef>
              <a:spcAft>
                <a:spcPts val="0"/>
              </a:spcAft>
              <a:buSzPts val="1400"/>
              <a:buFont typeface="Manrope Medium"/>
              <a:buChar char="○"/>
              <a:defRPr>
                <a:latin typeface="Manrope Medium"/>
                <a:ea typeface="Manrope Medium"/>
                <a:cs typeface="Manrope Medium"/>
                <a:sym typeface="Manrope Medium"/>
              </a:defRPr>
            </a:lvl2pPr>
            <a:lvl3pPr indent="-317500" lvl="2" marL="1371600" algn="ctr">
              <a:spcBef>
                <a:spcPts val="0"/>
              </a:spcBef>
              <a:spcAft>
                <a:spcPts val="0"/>
              </a:spcAft>
              <a:buSzPts val="1400"/>
              <a:buFont typeface="Manrope Medium"/>
              <a:buChar char="■"/>
              <a:defRPr>
                <a:latin typeface="Manrope Medium"/>
                <a:ea typeface="Manrope Medium"/>
                <a:cs typeface="Manrope Medium"/>
                <a:sym typeface="Manrope Medium"/>
              </a:defRPr>
            </a:lvl3pPr>
            <a:lvl4pPr indent="-317500" lvl="3" marL="1828800" algn="ctr">
              <a:spcBef>
                <a:spcPts val="0"/>
              </a:spcBef>
              <a:spcAft>
                <a:spcPts val="0"/>
              </a:spcAft>
              <a:buSzPts val="1400"/>
              <a:buFont typeface="Manrope Medium"/>
              <a:buChar char="●"/>
              <a:defRPr>
                <a:latin typeface="Manrope Medium"/>
                <a:ea typeface="Manrope Medium"/>
                <a:cs typeface="Manrope Medium"/>
                <a:sym typeface="Manrope Medium"/>
              </a:defRPr>
            </a:lvl4pPr>
            <a:lvl5pPr indent="-317500" lvl="4" marL="2286000" algn="ctr">
              <a:spcBef>
                <a:spcPts val="0"/>
              </a:spcBef>
              <a:spcAft>
                <a:spcPts val="0"/>
              </a:spcAft>
              <a:buSzPts val="1400"/>
              <a:buFont typeface="Manrope Medium"/>
              <a:buChar char="○"/>
              <a:defRPr>
                <a:latin typeface="Manrope Medium"/>
                <a:ea typeface="Manrope Medium"/>
                <a:cs typeface="Manrope Medium"/>
                <a:sym typeface="Manrope Medium"/>
              </a:defRPr>
            </a:lvl5pPr>
            <a:lvl6pPr indent="-317500" lvl="5" marL="2743200" algn="ctr">
              <a:spcBef>
                <a:spcPts val="0"/>
              </a:spcBef>
              <a:spcAft>
                <a:spcPts val="0"/>
              </a:spcAft>
              <a:buSzPts val="1400"/>
              <a:buFont typeface="Manrope Medium"/>
              <a:buChar char="■"/>
              <a:defRPr>
                <a:latin typeface="Manrope Medium"/>
                <a:ea typeface="Manrope Medium"/>
                <a:cs typeface="Manrope Medium"/>
                <a:sym typeface="Manrope Medium"/>
              </a:defRPr>
            </a:lvl6pPr>
            <a:lvl7pPr indent="-317500" lvl="6" marL="3200400" algn="ctr">
              <a:spcBef>
                <a:spcPts val="0"/>
              </a:spcBef>
              <a:spcAft>
                <a:spcPts val="0"/>
              </a:spcAft>
              <a:buSzPts val="1400"/>
              <a:buFont typeface="Manrope Medium"/>
              <a:buChar char="●"/>
              <a:defRPr>
                <a:latin typeface="Manrope Medium"/>
                <a:ea typeface="Manrope Medium"/>
                <a:cs typeface="Manrope Medium"/>
                <a:sym typeface="Manrope Medium"/>
              </a:defRPr>
            </a:lvl7pPr>
            <a:lvl8pPr indent="-317500" lvl="7" marL="3657600" algn="ctr">
              <a:spcBef>
                <a:spcPts val="0"/>
              </a:spcBef>
              <a:spcAft>
                <a:spcPts val="0"/>
              </a:spcAft>
              <a:buSzPts val="1400"/>
              <a:buFont typeface="Manrope Medium"/>
              <a:buChar char="○"/>
              <a:defRPr>
                <a:latin typeface="Manrope Medium"/>
                <a:ea typeface="Manrope Medium"/>
                <a:cs typeface="Manrope Medium"/>
                <a:sym typeface="Manrope Medium"/>
              </a:defRPr>
            </a:lvl8pPr>
            <a:lvl9pPr indent="-317500" lvl="8" marL="4114800" algn="ctr">
              <a:spcBef>
                <a:spcPts val="0"/>
              </a:spcBef>
              <a:spcAft>
                <a:spcPts val="0"/>
              </a:spcAft>
              <a:buSzPts val="1400"/>
              <a:buFont typeface="Manrope Medium"/>
              <a:buChar char="■"/>
              <a:defRPr>
                <a:latin typeface="Manrope Medium"/>
                <a:ea typeface="Manrope Medium"/>
                <a:cs typeface="Manrope Medium"/>
                <a:sym typeface="Manrope Medium"/>
              </a:defRPr>
            </a:lvl9pPr>
          </a:lstStyle>
          <a:p/>
        </p:txBody>
      </p:sp>
      <p:sp>
        <p:nvSpPr>
          <p:cNvPr id="135" name="Google Shape;135;p8"/>
          <p:cNvSpPr txBox="1"/>
          <p:nvPr>
            <p:ph idx="3" type="body"/>
          </p:nvPr>
        </p:nvSpPr>
        <p:spPr>
          <a:xfrm rot="131721">
            <a:off x="5123776" y="3854495"/>
            <a:ext cx="3281408" cy="616356"/>
          </a:xfrm>
          <a:prstGeom prst="rect">
            <a:avLst/>
          </a:prstGeom>
        </p:spPr>
        <p:txBody>
          <a:bodyPr anchorCtr="0" anchor="ctr" bIns="91425" lIns="91425" spcFirstLastPara="1" rIns="91425" wrap="square" tIns="91425">
            <a:spAutoFit/>
          </a:bodyPr>
          <a:lstStyle>
            <a:lvl1pPr indent="-304800" lvl="0" marL="457200" algn="ctr">
              <a:spcBef>
                <a:spcPts val="0"/>
              </a:spcBef>
              <a:spcAft>
                <a:spcPts val="0"/>
              </a:spcAft>
              <a:buSzPts val="1200"/>
              <a:buFont typeface="Manrope Medium"/>
              <a:buChar char="●"/>
              <a:defRPr>
                <a:latin typeface="Manrope Medium"/>
                <a:ea typeface="Manrope Medium"/>
                <a:cs typeface="Manrope Medium"/>
                <a:sym typeface="Manrope Medium"/>
              </a:defRPr>
            </a:lvl1pPr>
            <a:lvl2pPr indent="-304800" lvl="1" marL="914400" algn="ctr">
              <a:spcBef>
                <a:spcPts val="800"/>
              </a:spcBef>
              <a:spcAft>
                <a:spcPts val="0"/>
              </a:spcAft>
              <a:buSzPts val="1200"/>
              <a:buFont typeface="Manrope Medium"/>
              <a:buChar char="○"/>
              <a:defRPr>
                <a:latin typeface="Manrope Medium"/>
                <a:ea typeface="Manrope Medium"/>
                <a:cs typeface="Manrope Medium"/>
                <a:sym typeface="Manrope Medium"/>
              </a:defRPr>
            </a:lvl2pPr>
            <a:lvl3pPr indent="-304800" lvl="2" marL="1371600" algn="ctr">
              <a:spcBef>
                <a:spcPts val="800"/>
              </a:spcBef>
              <a:spcAft>
                <a:spcPts val="0"/>
              </a:spcAft>
              <a:buSzPts val="1200"/>
              <a:buFont typeface="Manrope Medium"/>
              <a:buChar char="■"/>
              <a:defRPr>
                <a:latin typeface="Manrope Medium"/>
                <a:ea typeface="Manrope Medium"/>
                <a:cs typeface="Manrope Medium"/>
                <a:sym typeface="Manrope Medium"/>
              </a:defRPr>
            </a:lvl3pPr>
            <a:lvl4pPr indent="-304800" lvl="3" marL="1828800" algn="ctr">
              <a:spcBef>
                <a:spcPts val="800"/>
              </a:spcBef>
              <a:spcAft>
                <a:spcPts val="0"/>
              </a:spcAft>
              <a:buSzPts val="1200"/>
              <a:buFont typeface="Manrope Medium"/>
              <a:buChar char="●"/>
              <a:defRPr>
                <a:latin typeface="Manrope Medium"/>
                <a:ea typeface="Manrope Medium"/>
                <a:cs typeface="Manrope Medium"/>
                <a:sym typeface="Manrope Medium"/>
              </a:defRPr>
            </a:lvl4pPr>
            <a:lvl5pPr indent="-304800" lvl="4" marL="2286000" algn="ctr">
              <a:spcBef>
                <a:spcPts val="800"/>
              </a:spcBef>
              <a:spcAft>
                <a:spcPts val="0"/>
              </a:spcAft>
              <a:buSzPts val="1200"/>
              <a:buFont typeface="Manrope Medium"/>
              <a:buChar char="○"/>
              <a:defRPr>
                <a:latin typeface="Manrope Medium"/>
                <a:ea typeface="Manrope Medium"/>
                <a:cs typeface="Manrope Medium"/>
                <a:sym typeface="Manrope Medium"/>
              </a:defRPr>
            </a:lvl5pPr>
            <a:lvl6pPr indent="-304800" lvl="5" marL="2743200" algn="ctr">
              <a:spcBef>
                <a:spcPts val="800"/>
              </a:spcBef>
              <a:spcAft>
                <a:spcPts val="0"/>
              </a:spcAft>
              <a:buSzPts val="1200"/>
              <a:buFont typeface="Manrope Medium"/>
              <a:buChar char="■"/>
              <a:defRPr>
                <a:latin typeface="Manrope Medium"/>
                <a:ea typeface="Manrope Medium"/>
                <a:cs typeface="Manrope Medium"/>
                <a:sym typeface="Manrope Medium"/>
              </a:defRPr>
            </a:lvl6pPr>
            <a:lvl7pPr indent="-304800" lvl="6" marL="3200400" algn="ctr">
              <a:spcBef>
                <a:spcPts val="800"/>
              </a:spcBef>
              <a:spcAft>
                <a:spcPts val="0"/>
              </a:spcAft>
              <a:buSzPts val="1200"/>
              <a:buFont typeface="Manrope Medium"/>
              <a:buChar char="●"/>
              <a:defRPr>
                <a:latin typeface="Manrope Medium"/>
                <a:ea typeface="Manrope Medium"/>
                <a:cs typeface="Manrope Medium"/>
                <a:sym typeface="Manrope Medium"/>
              </a:defRPr>
            </a:lvl7pPr>
            <a:lvl8pPr indent="-304800" lvl="7" marL="3657600" algn="ctr">
              <a:spcBef>
                <a:spcPts val="800"/>
              </a:spcBef>
              <a:spcAft>
                <a:spcPts val="0"/>
              </a:spcAft>
              <a:buSzPts val="1200"/>
              <a:buFont typeface="Manrope Medium"/>
              <a:buChar char="○"/>
              <a:defRPr>
                <a:latin typeface="Manrope Medium"/>
                <a:ea typeface="Manrope Medium"/>
                <a:cs typeface="Manrope Medium"/>
                <a:sym typeface="Manrope Medium"/>
              </a:defRPr>
            </a:lvl8pPr>
            <a:lvl9pPr indent="-304800" lvl="8" marL="4114800" algn="ctr">
              <a:spcBef>
                <a:spcPts val="800"/>
              </a:spcBef>
              <a:spcAft>
                <a:spcPts val="800"/>
              </a:spcAft>
              <a:buSzPts val="1200"/>
              <a:buFont typeface="Manrope Medium"/>
              <a:buChar char="■"/>
              <a:defRPr>
                <a:latin typeface="Manrope Medium"/>
                <a:ea typeface="Manrope Medium"/>
                <a:cs typeface="Manrope Medium"/>
                <a:sym typeface="Manrope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2">
  <p:cSld name="BLANK_1_1_1_1_1_1_1_1_1_1_1_1_2_1">
    <p:bg>
      <p:bgPr>
        <a:solidFill>
          <a:schemeClr val="dk1"/>
        </a:solidFill>
      </p:bgPr>
    </p:bg>
    <p:spTree>
      <p:nvGrpSpPr>
        <p:cNvPr id="136" name="Shape 136"/>
        <p:cNvGrpSpPr/>
        <p:nvPr/>
      </p:nvGrpSpPr>
      <p:grpSpPr>
        <a:xfrm>
          <a:off x="0" y="0"/>
          <a:ext cx="0" cy="0"/>
          <a:chOff x="0" y="0"/>
          <a:chExt cx="0" cy="0"/>
        </a:xfrm>
      </p:grpSpPr>
      <p:sp>
        <p:nvSpPr>
          <p:cNvPr id="137" name="Google Shape;137;p9"/>
          <p:cNvSpPr/>
          <p:nvPr/>
        </p:nvSpPr>
        <p:spPr>
          <a:xfrm rot="482751">
            <a:off x="407815" y="419618"/>
            <a:ext cx="3577314" cy="4308406"/>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38" name="Google Shape;138;p9"/>
          <p:cNvSpPr/>
          <p:nvPr>
            <p:ph idx="2" type="pic"/>
          </p:nvPr>
        </p:nvSpPr>
        <p:spPr>
          <a:xfrm>
            <a:off x="4372975" y="2050"/>
            <a:ext cx="4778400" cy="5143500"/>
          </a:xfrm>
          <a:prstGeom prst="rect">
            <a:avLst/>
          </a:prstGeom>
          <a:noFill/>
          <a:ln>
            <a:noFill/>
          </a:ln>
        </p:spPr>
      </p:sp>
      <p:sp>
        <p:nvSpPr>
          <p:cNvPr id="139" name="Google Shape;139;p9"/>
          <p:cNvSpPr/>
          <p:nvPr/>
        </p:nvSpPr>
        <p:spPr>
          <a:xfrm rot="-98716">
            <a:off x="327421" y="293858"/>
            <a:ext cx="3782459" cy="4555878"/>
          </a:xfrm>
          <a:prstGeom prst="rect">
            <a:avLst/>
          </a:prstGeom>
          <a:solidFill>
            <a:srgbClr val="B22A2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40" name="Google Shape;140;p9"/>
          <p:cNvSpPr txBox="1"/>
          <p:nvPr>
            <p:ph type="title"/>
          </p:nvPr>
        </p:nvSpPr>
        <p:spPr>
          <a:xfrm rot="-108624">
            <a:off x="673475" y="530154"/>
            <a:ext cx="3038717" cy="61381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3000"/>
              <a:buFont typeface="Anton"/>
              <a:buNone/>
              <a:defRPr b="0"/>
            </a:lvl1pPr>
            <a:lvl2pPr lvl="1" algn="ctr">
              <a:spcBef>
                <a:spcPts val="0"/>
              </a:spcBef>
              <a:spcAft>
                <a:spcPts val="0"/>
              </a:spcAft>
              <a:buClr>
                <a:schemeClr val="lt1"/>
              </a:buClr>
              <a:buSzPts val="1400"/>
              <a:buNone/>
              <a:defRPr/>
            </a:lvl2pPr>
            <a:lvl3pPr lvl="2" algn="ctr">
              <a:spcBef>
                <a:spcPts val="0"/>
              </a:spcBef>
              <a:spcAft>
                <a:spcPts val="0"/>
              </a:spcAft>
              <a:buClr>
                <a:schemeClr val="lt1"/>
              </a:buClr>
              <a:buSzPts val="1400"/>
              <a:buNone/>
              <a:defRPr/>
            </a:lvl3pPr>
            <a:lvl4pPr lvl="3" algn="ctr">
              <a:spcBef>
                <a:spcPts val="0"/>
              </a:spcBef>
              <a:spcAft>
                <a:spcPts val="0"/>
              </a:spcAft>
              <a:buClr>
                <a:schemeClr val="lt1"/>
              </a:buClr>
              <a:buSzPts val="1400"/>
              <a:buNone/>
              <a:defRPr/>
            </a:lvl4pPr>
            <a:lvl5pPr lvl="4" algn="ctr">
              <a:spcBef>
                <a:spcPts val="0"/>
              </a:spcBef>
              <a:spcAft>
                <a:spcPts val="0"/>
              </a:spcAft>
              <a:buClr>
                <a:schemeClr val="lt1"/>
              </a:buClr>
              <a:buSzPts val="1400"/>
              <a:buNone/>
              <a:defRPr/>
            </a:lvl5pPr>
            <a:lvl6pPr lvl="5" algn="ctr">
              <a:spcBef>
                <a:spcPts val="0"/>
              </a:spcBef>
              <a:spcAft>
                <a:spcPts val="0"/>
              </a:spcAft>
              <a:buClr>
                <a:schemeClr val="lt1"/>
              </a:buClr>
              <a:buSzPts val="1400"/>
              <a:buNone/>
              <a:defRPr/>
            </a:lvl6pPr>
            <a:lvl7pPr lvl="6" algn="ctr">
              <a:spcBef>
                <a:spcPts val="0"/>
              </a:spcBef>
              <a:spcAft>
                <a:spcPts val="0"/>
              </a:spcAft>
              <a:buClr>
                <a:schemeClr val="lt1"/>
              </a:buClr>
              <a:buSzPts val="1400"/>
              <a:buNone/>
              <a:defRPr/>
            </a:lvl7pPr>
            <a:lvl8pPr lvl="7" algn="ctr">
              <a:spcBef>
                <a:spcPts val="0"/>
              </a:spcBef>
              <a:spcAft>
                <a:spcPts val="0"/>
              </a:spcAft>
              <a:buClr>
                <a:schemeClr val="lt1"/>
              </a:buClr>
              <a:buSzPts val="1400"/>
              <a:buNone/>
              <a:defRPr/>
            </a:lvl8pPr>
            <a:lvl9pPr lvl="8" algn="ctr">
              <a:spcBef>
                <a:spcPts val="0"/>
              </a:spcBef>
              <a:spcAft>
                <a:spcPts val="0"/>
              </a:spcAft>
              <a:buClr>
                <a:schemeClr val="lt1"/>
              </a:buClr>
              <a:buSzPts val="1400"/>
              <a:buNone/>
              <a:defRPr/>
            </a:lvl9pPr>
          </a:lstStyle>
          <a:p/>
        </p:txBody>
      </p:sp>
      <p:sp>
        <p:nvSpPr>
          <p:cNvPr id="141" name="Google Shape;141;p9"/>
          <p:cNvSpPr txBox="1"/>
          <p:nvPr>
            <p:ph idx="1" type="body"/>
          </p:nvPr>
        </p:nvSpPr>
        <p:spPr>
          <a:xfrm flipH="1" rot="-131721">
            <a:off x="577990" y="3865770"/>
            <a:ext cx="3281408" cy="616356"/>
          </a:xfrm>
          <a:prstGeom prst="rect">
            <a:avLst/>
          </a:prstGeom>
        </p:spPr>
        <p:txBody>
          <a:bodyPr anchorCtr="0" anchor="ctr" bIns="91425" lIns="91425" spcFirstLastPara="1" rIns="91425" wrap="square" tIns="91425">
            <a:spAutoFit/>
          </a:bodyPr>
          <a:lstStyle>
            <a:lvl1pPr indent="-304800" lvl="0" marL="457200" algn="ctr">
              <a:spcBef>
                <a:spcPts val="0"/>
              </a:spcBef>
              <a:spcAft>
                <a:spcPts val="0"/>
              </a:spcAft>
              <a:buSzPts val="1200"/>
              <a:buFont typeface="Manrope Medium"/>
              <a:buChar char="●"/>
              <a:defRPr>
                <a:latin typeface="Manrope Medium"/>
                <a:ea typeface="Manrope Medium"/>
                <a:cs typeface="Manrope Medium"/>
                <a:sym typeface="Manrope Medium"/>
              </a:defRPr>
            </a:lvl1pPr>
            <a:lvl2pPr indent="-304800" lvl="1" marL="914400" algn="ctr">
              <a:spcBef>
                <a:spcPts val="800"/>
              </a:spcBef>
              <a:spcAft>
                <a:spcPts val="0"/>
              </a:spcAft>
              <a:buSzPts val="1200"/>
              <a:buFont typeface="Manrope Medium"/>
              <a:buChar char="○"/>
              <a:defRPr>
                <a:latin typeface="Manrope Medium"/>
                <a:ea typeface="Manrope Medium"/>
                <a:cs typeface="Manrope Medium"/>
                <a:sym typeface="Manrope Medium"/>
              </a:defRPr>
            </a:lvl2pPr>
            <a:lvl3pPr indent="-304800" lvl="2" marL="1371600" algn="ctr">
              <a:spcBef>
                <a:spcPts val="800"/>
              </a:spcBef>
              <a:spcAft>
                <a:spcPts val="0"/>
              </a:spcAft>
              <a:buSzPts val="1200"/>
              <a:buFont typeface="Manrope Medium"/>
              <a:buChar char="■"/>
              <a:defRPr>
                <a:latin typeface="Manrope Medium"/>
                <a:ea typeface="Manrope Medium"/>
                <a:cs typeface="Manrope Medium"/>
                <a:sym typeface="Manrope Medium"/>
              </a:defRPr>
            </a:lvl3pPr>
            <a:lvl4pPr indent="-304800" lvl="3" marL="1828800" algn="ctr">
              <a:spcBef>
                <a:spcPts val="800"/>
              </a:spcBef>
              <a:spcAft>
                <a:spcPts val="0"/>
              </a:spcAft>
              <a:buSzPts val="1200"/>
              <a:buFont typeface="Manrope Medium"/>
              <a:buChar char="●"/>
              <a:defRPr>
                <a:latin typeface="Manrope Medium"/>
                <a:ea typeface="Manrope Medium"/>
                <a:cs typeface="Manrope Medium"/>
                <a:sym typeface="Manrope Medium"/>
              </a:defRPr>
            </a:lvl4pPr>
            <a:lvl5pPr indent="-304800" lvl="4" marL="2286000" algn="ctr">
              <a:spcBef>
                <a:spcPts val="800"/>
              </a:spcBef>
              <a:spcAft>
                <a:spcPts val="0"/>
              </a:spcAft>
              <a:buSzPts val="1200"/>
              <a:buFont typeface="Manrope Medium"/>
              <a:buChar char="○"/>
              <a:defRPr>
                <a:latin typeface="Manrope Medium"/>
                <a:ea typeface="Manrope Medium"/>
                <a:cs typeface="Manrope Medium"/>
                <a:sym typeface="Manrope Medium"/>
              </a:defRPr>
            </a:lvl5pPr>
            <a:lvl6pPr indent="-304800" lvl="5" marL="2743200" algn="ctr">
              <a:spcBef>
                <a:spcPts val="800"/>
              </a:spcBef>
              <a:spcAft>
                <a:spcPts val="0"/>
              </a:spcAft>
              <a:buSzPts val="1200"/>
              <a:buFont typeface="Manrope Medium"/>
              <a:buChar char="■"/>
              <a:defRPr>
                <a:latin typeface="Manrope Medium"/>
                <a:ea typeface="Manrope Medium"/>
                <a:cs typeface="Manrope Medium"/>
                <a:sym typeface="Manrope Medium"/>
              </a:defRPr>
            </a:lvl6pPr>
            <a:lvl7pPr indent="-304800" lvl="6" marL="3200400" algn="ctr">
              <a:spcBef>
                <a:spcPts val="800"/>
              </a:spcBef>
              <a:spcAft>
                <a:spcPts val="0"/>
              </a:spcAft>
              <a:buSzPts val="1200"/>
              <a:buFont typeface="Manrope Medium"/>
              <a:buChar char="●"/>
              <a:defRPr>
                <a:latin typeface="Manrope Medium"/>
                <a:ea typeface="Manrope Medium"/>
                <a:cs typeface="Manrope Medium"/>
                <a:sym typeface="Manrope Medium"/>
              </a:defRPr>
            </a:lvl7pPr>
            <a:lvl8pPr indent="-304800" lvl="7" marL="3657600" algn="ctr">
              <a:spcBef>
                <a:spcPts val="800"/>
              </a:spcBef>
              <a:spcAft>
                <a:spcPts val="0"/>
              </a:spcAft>
              <a:buSzPts val="1200"/>
              <a:buFont typeface="Manrope Medium"/>
              <a:buChar char="○"/>
              <a:defRPr>
                <a:latin typeface="Manrope Medium"/>
                <a:ea typeface="Manrope Medium"/>
                <a:cs typeface="Manrope Medium"/>
                <a:sym typeface="Manrope Medium"/>
              </a:defRPr>
            </a:lvl8pPr>
            <a:lvl9pPr indent="-304800" lvl="8" marL="4114800" algn="ctr">
              <a:spcBef>
                <a:spcPts val="800"/>
              </a:spcBef>
              <a:spcAft>
                <a:spcPts val="800"/>
              </a:spcAft>
              <a:buSzPts val="1200"/>
              <a:buFont typeface="Manrope Medium"/>
              <a:buChar char="■"/>
              <a:defRPr>
                <a:latin typeface="Manrope Medium"/>
                <a:ea typeface="Manrope Medium"/>
                <a:cs typeface="Manrope Medium"/>
                <a:sym typeface="Manrope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3">
  <p:cSld name="BLANK_1_1_1_1_1_1_1_1_1_1_1_1_2">
    <p:bg>
      <p:bgPr>
        <a:solidFill>
          <a:schemeClr val="dk1"/>
        </a:solidFill>
      </p:bgPr>
    </p:bg>
    <p:spTree>
      <p:nvGrpSpPr>
        <p:cNvPr id="142" name="Shape 142"/>
        <p:cNvGrpSpPr/>
        <p:nvPr/>
      </p:nvGrpSpPr>
      <p:grpSpPr>
        <a:xfrm>
          <a:off x="0" y="0"/>
          <a:ext cx="0" cy="0"/>
          <a:chOff x="0" y="0"/>
          <a:chExt cx="0" cy="0"/>
        </a:xfrm>
      </p:grpSpPr>
      <p:sp>
        <p:nvSpPr>
          <p:cNvPr id="143" name="Google Shape;143;p10"/>
          <p:cNvSpPr/>
          <p:nvPr/>
        </p:nvSpPr>
        <p:spPr>
          <a:xfrm rot="-300782">
            <a:off x="5105280" y="419634"/>
            <a:ext cx="3577384" cy="4308283"/>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44" name="Google Shape;144;p10"/>
          <p:cNvSpPr/>
          <p:nvPr>
            <p:ph idx="2" type="pic"/>
          </p:nvPr>
        </p:nvSpPr>
        <p:spPr>
          <a:xfrm>
            <a:off x="2050" y="2050"/>
            <a:ext cx="4778400" cy="5143500"/>
          </a:xfrm>
          <a:prstGeom prst="rect">
            <a:avLst/>
          </a:prstGeom>
          <a:noFill/>
          <a:ln>
            <a:noFill/>
          </a:ln>
        </p:spPr>
      </p:sp>
      <p:sp>
        <p:nvSpPr>
          <p:cNvPr id="145" name="Google Shape;145;p10"/>
          <p:cNvSpPr/>
          <p:nvPr/>
        </p:nvSpPr>
        <p:spPr>
          <a:xfrm rot="134178">
            <a:off x="5002660" y="293903"/>
            <a:ext cx="3782581" cy="4555675"/>
          </a:xfrm>
          <a:prstGeom prst="rect">
            <a:avLst/>
          </a:prstGeom>
          <a:solidFill>
            <a:srgbClr val="15A6D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Manrope"/>
              <a:ea typeface="Manrope"/>
              <a:cs typeface="Manrope"/>
              <a:sym typeface="Manrope"/>
            </a:endParaRPr>
          </a:p>
        </p:txBody>
      </p:sp>
      <p:sp>
        <p:nvSpPr>
          <p:cNvPr id="146" name="Google Shape;146;p10"/>
          <p:cNvSpPr txBox="1"/>
          <p:nvPr>
            <p:ph idx="1" type="body"/>
          </p:nvPr>
        </p:nvSpPr>
        <p:spPr>
          <a:xfrm rot="119438">
            <a:off x="5194650" y="1261934"/>
            <a:ext cx="3281881" cy="2287382"/>
          </a:xfrm>
          <a:prstGeom prst="rect">
            <a:avLst/>
          </a:prstGeom>
        </p:spPr>
        <p:txBody>
          <a:bodyPr anchorCtr="0" anchor="ctr" bIns="91425" lIns="91425" spcFirstLastPara="1" rIns="91425" wrap="square" tIns="91425">
            <a:noAutofit/>
          </a:bodyPr>
          <a:lstStyle>
            <a:lvl1pPr indent="-317500" lvl="0" marL="457200" algn="ctr">
              <a:spcBef>
                <a:spcPts val="0"/>
              </a:spcBef>
              <a:spcAft>
                <a:spcPts val="0"/>
              </a:spcAft>
              <a:buSzPts val="1400"/>
              <a:buFont typeface="Manrope Medium"/>
              <a:buChar char="●"/>
              <a:defRPr>
                <a:latin typeface="Manrope Medium"/>
                <a:ea typeface="Manrope Medium"/>
                <a:cs typeface="Manrope Medium"/>
                <a:sym typeface="Manrope Medium"/>
              </a:defRPr>
            </a:lvl1pPr>
            <a:lvl2pPr indent="-317500" lvl="1" marL="914400" algn="ctr">
              <a:spcBef>
                <a:spcPts val="0"/>
              </a:spcBef>
              <a:spcAft>
                <a:spcPts val="0"/>
              </a:spcAft>
              <a:buSzPts val="1400"/>
              <a:buFont typeface="Manrope Medium"/>
              <a:buChar char="○"/>
              <a:defRPr>
                <a:latin typeface="Manrope Medium"/>
                <a:ea typeface="Manrope Medium"/>
                <a:cs typeface="Manrope Medium"/>
                <a:sym typeface="Manrope Medium"/>
              </a:defRPr>
            </a:lvl2pPr>
            <a:lvl3pPr indent="-317500" lvl="2" marL="1371600" algn="ctr">
              <a:spcBef>
                <a:spcPts val="0"/>
              </a:spcBef>
              <a:spcAft>
                <a:spcPts val="0"/>
              </a:spcAft>
              <a:buSzPts val="1400"/>
              <a:buFont typeface="Manrope Medium"/>
              <a:buChar char="■"/>
              <a:defRPr>
                <a:latin typeface="Manrope Medium"/>
                <a:ea typeface="Manrope Medium"/>
                <a:cs typeface="Manrope Medium"/>
                <a:sym typeface="Manrope Medium"/>
              </a:defRPr>
            </a:lvl3pPr>
            <a:lvl4pPr indent="-317500" lvl="3" marL="1828800" algn="ctr">
              <a:spcBef>
                <a:spcPts val="0"/>
              </a:spcBef>
              <a:spcAft>
                <a:spcPts val="0"/>
              </a:spcAft>
              <a:buSzPts val="1400"/>
              <a:buFont typeface="Manrope Medium"/>
              <a:buChar char="●"/>
              <a:defRPr>
                <a:latin typeface="Manrope Medium"/>
                <a:ea typeface="Manrope Medium"/>
                <a:cs typeface="Manrope Medium"/>
                <a:sym typeface="Manrope Medium"/>
              </a:defRPr>
            </a:lvl4pPr>
            <a:lvl5pPr indent="-317500" lvl="4" marL="2286000" algn="ctr">
              <a:spcBef>
                <a:spcPts val="0"/>
              </a:spcBef>
              <a:spcAft>
                <a:spcPts val="0"/>
              </a:spcAft>
              <a:buSzPts val="1400"/>
              <a:buFont typeface="Manrope Medium"/>
              <a:buChar char="○"/>
              <a:defRPr>
                <a:latin typeface="Manrope Medium"/>
                <a:ea typeface="Manrope Medium"/>
                <a:cs typeface="Manrope Medium"/>
                <a:sym typeface="Manrope Medium"/>
              </a:defRPr>
            </a:lvl5pPr>
            <a:lvl6pPr indent="-317500" lvl="5" marL="2743200" algn="ctr">
              <a:spcBef>
                <a:spcPts val="0"/>
              </a:spcBef>
              <a:spcAft>
                <a:spcPts val="0"/>
              </a:spcAft>
              <a:buSzPts val="1400"/>
              <a:buFont typeface="Manrope Medium"/>
              <a:buChar char="■"/>
              <a:defRPr>
                <a:latin typeface="Manrope Medium"/>
                <a:ea typeface="Manrope Medium"/>
                <a:cs typeface="Manrope Medium"/>
                <a:sym typeface="Manrope Medium"/>
              </a:defRPr>
            </a:lvl6pPr>
            <a:lvl7pPr indent="-317500" lvl="6" marL="3200400" algn="ctr">
              <a:spcBef>
                <a:spcPts val="0"/>
              </a:spcBef>
              <a:spcAft>
                <a:spcPts val="0"/>
              </a:spcAft>
              <a:buSzPts val="1400"/>
              <a:buFont typeface="Manrope Medium"/>
              <a:buChar char="●"/>
              <a:defRPr>
                <a:latin typeface="Manrope Medium"/>
                <a:ea typeface="Manrope Medium"/>
                <a:cs typeface="Manrope Medium"/>
                <a:sym typeface="Manrope Medium"/>
              </a:defRPr>
            </a:lvl7pPr>
            <a:lvl8pPr indent="-317500" lvl="7" marL="3657600" algn="ctr">
              <a:spcBef>
                <a:spcPts val="0"/>
              </a:spcBef>
              <a:spcAft>
                <a:spcPts val="0"/>
              </a:spcAft>
              <a:buSzPts val="1400"/>
              <a:buFont typeface="Manrope Medium"/>
              <a:buChar char="○"/>
              <a:defRPr>
                <a:latin typeface="Manrope Medium"/>
                <a:ea typeface="Manrope Medium"/>
                <a:cs typeface="Manrope Medium"/>
                <a:sym typeface="Manrope Medium"/>
              </a:defRPr>
            </a:lvl8pPr>
            <a:lvl9pPr indent="-317500" lvl="8" marL="4114800" algn="ctr">
              <a:spcBef>
                <a:spcPts val="0"/>
              </a:spcBef>
              <a:spcAft>
                <a:spcPts val="0"/>
              </a:spcAft>
              <a:buSzPts val="1400"/>
              <a:buFont typeface="Manrope Medium"/>
              <a:buChar char="■"/>
              <a:defRPr>
                <a:latin typeface="Manrope Medium"/>
                <a:ea typeface="Manrope Medium"/>
                <a:cs typeface="Manrope Medium"/>
                <a:sym typeface="Manrope Medium"/>
              </a:defRPr>
            </a:lvl9pPr>
          </a:lstStyle>
          <a:p/>
        </p:txBody>
      </p:sp>
      <p:sp>
        <p:nvSpPr>
          <p:cNvPr id="147" name="Google Shape;147;p10"/>
          <p:cNvSpPr txBox="1"/>
          <p:nvPr>
            <p:ph type="title"/>
          </p:nvPr>
        </p:nvSpPr>
        <p:spPr>
          <a:xfrm rot="124275">
            <a:off x="5368207" y="536624"/>
            <a:ext cx="3037985" cy="614501"/>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3000"/>
              <a:buFont typeface="Anton"/>
              <a:buNone/>
              <a:defRPr b="0"/>
            </a:lvl1pPr>
            <a:lvl2pPr lvl="1" algn="ctr">
              <a:spcBef>
                <a:spcPts val="0"/>
              </a:spcBef>
              <a:spcAft>
                <a:spcPts val="0"/>
              </a:spcAft>
              <a:buClr>
                <a:schemeClr val="lt1"/>
              </a:buClr>
              <a:buSzPts val="1400"/>
              <a:buNone/>
              <a:defRPr/>
            </a:lvl2pPr>
            <a:lvl3pPr lvl="2" algn="ctr">
              <a:spcBef>
                <a:spcPts val="0"/>
              </a:spcBef>
              <a:spcAft>
                <a:spcPts val="0"/>
              </a:spcAft>
              <a:buClr>
                <a:schemeClr val="lt1"/>
              </a:buClr>
              <a:buSzPts val="1400"/>
              <a:buNone/>
              <a:defRPr/>
            </a:lvl3pPr>
            <a:lvl4pPr lvl="3" algn="ctr">
              <a:spcBef>
                <a:spcPts val="0"/>
              </a:spcBef>
              <a:spcAft>
                <a:spcPts val="0"/>
              </a:spcAft>
              <a:buClr>
                <a:schemeClr val="lt1"/>
              </a:buClr>
              <a:buSzPts val="1400"/>
              <a:buNone/>
              <a:defRPr/>
            </a:lvl4pPr>
            <a:lvl5pPr lvl="4" algn="ctr">
              <a:spcBef>
                <a:spcPts val="0"/>
              </a:spcBef>
              <a:spcAft>
                <a:spcPts val="0"/>
              </a:spcAft>
              <a:buClr>
                <a:schemeClr val="lt1"/>
              </a:buClr>
              <a:buSzPts val="1400"/>
              <a:buNone/>
              <a:defRPr/>
            </a:lvl5pPr>
            <a:lvl6pPr lvl="5" algn="ctr">
              <a:spcBef>
                <a:spcPts val="0"/>
              </a:spcBef>
              <a:spcAft>
                <a:spcPts val="0"/>
              </a:spcAft>
              <a:buClr>
                <a:schemeClr val="lt1"/>
              </a:buClr>
              <a:buSzPts val="1400"/>
              <a:buNone/>
              <a:defRPr/>
            </a:lvl6pPr>
            <a:lvl7pPr lvl="6" algn="ctr">
              <a:spcBef>
                <a:spcPts val="0"/>
              </a:spcBef>
              <a:spcAft>
                <a:spcPts val="0"/>
              </a:spcAft>
              <a:buClr>
                <a:schemeClr val="lt1"/>
              </a:buClr>
              <a:buSzPts val="1400"/>
              <a:buNone/>
              <a:defRPr/>
            </a:lvl7pPr>
            <a:lvl8pPr lvl="7" algn="ctr">
              <a:spcBef>
                <a:spcPts val="0"/>
              </a:spcBef>
              <a:spcAft>
                <a:spcPts val="0"/>
              </a:spcAft>
              <a:buClr>
                <a:schemeClr val="lt1"/>
              </a:buClr>
              <a:buSzPts val="1400"/>
              <a:buNone/>
              <a:defRPr/>
            </a:lvl8pPr>
            <a:lvl9pPr lvl="8" algn="ctr">
              <a:spcBef>
                <a:spcPts val="0"/>
              </a:spcBef>
              <a:spcAft>
                <a:spcPts val="0"/>
              </a:spcAft>
              <a:buClr>
                <a:schemeClr val="lt1"/>
              </a:buClr>
              <a:buSzPts val="1400"/>
              <a:buNone/>
              <a:defRPr/>
            </a:lvl9pPr>
          </a:lstStyle>
          <a:p/>
        </p:txBody>
      </p:sp>
      <p:sp>
        <p:nvSpPr>
          <p:cNvPr id="148" name="Google Shape;148;p10"/>
          <p:cNvSpPr txBox="1"/>
          <p:nvPr>
            <p:ph idx="3" type="body"/>
          </p:nvPr>
        </p:nvSpPr>
        <p:spPr>
          <a:xfrm rot="131721">
            <a:off x="5123776" y="3854495"/>
            <a:ext cx="3281408" cy="616356"/>
          </a:xfrm>
          <a:prstGeom prst="rect">
            <a:avLst/>
          </a:prstGeom>
        </p:spPr>
        <p:txBody>
          <a:bodyPr anchorCtr="0" anchor="ctr" bIns="91425" lIns="91425" spcFirstLastPara="1" rIns="91425" wrap="square" tIns="91425">
            <a:spAutoFit/>
          </a:bodyPr>
          <a:lstStyle>
            <a:lvl1pPr indent="-304800" lvl="0" marL="457200" algn="ctr">
              <a:spcBef>
                <a:spcPts val="0"/>
              </a:spcBef>
              <a:spcAft>
                <a:spcPts val="0"/>
              </a:spcAft>
              <a:buSzPts val="1200"/>
              <a:buFont typeface="Manrope Medium"/>
              <a:buChar char="●"/>
              <a:defRPr>
                <a:latin typeface="Manrope Medium"/>
                <a:ea typeface="Manrope Medium"/>
                <a:cs typeface="Manrope Medium"/>
                <a:sym typeface="Manrope Medium"/>
              </a:defRPr>
            </a:lvl1pPr>
            <a:lvl2pPr indent="-304800" lvl="1" marL="914400" algn="ctr">
              <a:spcBef>
                <a:spcPts val="800"/>
              </a:spcBef>
              <a:spcAft>
                <a:spcPts val="0"/>
              </a:spcAft>
              <a:buSzPts val="1200"/>
              <a:buFont typeface="Manrope Medium"/>
              <a:buChar char="○"/>
              <a:defRPr>
                <a:latin typeface="Manrope Medium"/>
                <a:ea typeface="Manrope Medium"/>
                <a:cs typeface="Manrope Medium"/>
                <a:sym typeface="Manrope Medium"/>
              </a:defRPr>
            </a:lvl2pPr>
            <a:lvl3pPr indent="-304800" lvl="2" marL="1371600" algn="ctr">
              <a:spcBef>
                <a:spcPts val="800"/>
              </a:spcBef>
              <a:spcAft>
                <a:spcPts val="0"/>
              </a:spcAft>
              <a:buSzPts val="1200"/>
              <a:buFont typeface="Manrope Medium"/>
              <a:buChar char="■"/>
              <a:defRPr>
                <a:latin typeface="Manrope Medium"/>
                <a:ea typeface="Manrope Medium"/>
                <a:cs typeface="Manrope Medium"/>
                <a:sym typeface="Manrope Medium"/>
              </a:defRPr>
            </a:lvl3pPr>
            <a:lvl4pPr indent="-304800" lvl="3" marL="1828800" algn="ctr">
              <a:spcBef>
                <a:spcPts val="800"/>
              </a:spcBef>
              <a:spcAft>
                <a:spcPts val="0"/>
              </a:spcAft>
              <a:buSzPts val="1200"/>
              <a:buFont typeface="Manrope Medium"/>
              <a:buChar char="●"/>
              <a:defRPr>
                <a:latin typeface="Manrope Medium"/>
                <a:ea typeface="Manrope Medium"/>
                <a:cs typeface="Manrope Medium"/>
                <a:sym typeface="Manrope Medium"/>
              </a:defRPr>
            </a:lvl4pPr>
            <a:lvl5pPr indent="-304800" lvl="4" marL="2286000" algn="ctr">
              <a:spcBef>
                <a:spcPts val="800"/>
              </a:spcBef>
              <a:spcAft>
                <a:spcPts val="0"/>
              </a:spcAft>
              <a:buSzPts val="1200"/>
              <a:buFont typeface="Manrope Medium"/>
              <a:buChar char="○"/>
              <a:defRPr>
                <a:latin typeface="Manrope Medium"/>
                <a:ea typeface="Manrope Medium"/>
                <a:cs typeface="Manrope Medium"/>
                <a:sym typeface="Manrope Medium"/>
              </a:defRPr>
            </a:lvl5pPr>
            <a:lvl6pPr indent="-304800" lvl="5" marL="2743200" algn="ctr">
              <a:spcBef>
                <a:spcPts val="800"/>
              </a:spcBef>
              <a:spcAft>
                <a:spcPts val="0"/>
              </a:spcAft>
              <a:buSzPts val="1200"/>
              <a:buFont typeface="Manrope Medium"/>
              <a:buChar char="■"/>
              <a:defRPr>
                <a:latin typeface="Manrope Medium"/>
                <a:ea typeface="Manrope Medium"/>
                <a:cs typeface="Manrope Medium"/>
                <a:sym typeface="Manrope Medium"/>
              </a:defRPr>
            </a:lvl6pPr>
            <a:lvl7pPr indent="-304800" lvl="6" marL="3200400" algn="ctr">
              <a:spcBef>
                <a:spcPts val="800"/>
              </a:spcBef>
              <a:spcAft>
                <a:spcPts val="0"/>
              </a:spcAft>
              <a:buSzPts val="1200"/>
              <a:buFont typeface="Manrope Medium"/>
              <a:buChar char="●"/>
              <a:defRPr>
                <a:latin typeface="Manrope Medium"/>
                <a:ea typeface="Manrope Medium"/>
                <a:cs typeface="Manrope Medium"/>
                <a:sym typeface="Manrope Medium"/>
              </a:defRPr>
            </a:lvl7pPr>
            <a:lvl8pPr indent="-304800" lvl="7" marL="3657600" algn="ctr">
              <a:spcBef>
                <a:spcPts val="800"/>
              </a:spcBef>
              <a:spcAft>
                <a:spcPts val="0"/>
              </a:spcAft>
              <a:buSzPts val="1200"/>
              <a:buFont typeface="Manrope Medium"/>
              <a:buChar char="○"/>
              <a:defRPr>
                <a:latin typeface="Manrope Medium"/>
                <a:ea typeface="Manrope Medium"/>
                <a:cs typeface="Manrope Medium"/>
                <a:sym typeface="Manrope Medium"/>
              </a:defRPr>
            </a:lvl8pPr>
            <a:lvl9pPr indent="-304800" lvl="8" marL="4114800" algn="ctr">
              <a:spcBef>
                <a:spcPts val="800"/>
              </a:spcBef>
              <a:spcAft>
                <a:spcPts val="800"/>
              </a:spcAft>
              <a:buSzPts val="1200"/>
              <a:buFont typeface="Manrope Medium"/>
              <a:buChar char="■"/>
              <a:defRPr>
                <a:latin typeface="Manrope Medium"/>
                <a:ea typeface="Manrope Medium"/>
                <a:cs typeface="Manrope Medium"/>
                <a:sym typeface="Manrope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theme" Target="../theme/theme1.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228600" y="1452125"/>
            <a:ext cx="5760600" cy="3460200"/>
          </a:xfrm>
          <a:prstGeom prst="rect">
            <a:avLst/>
          </a:prstGeom>
          <a:noFill/>
          <a:ln>
            <a:noFill/>
          </a:ln>
        </p:spPr>
        <p:txBody>
          <a:bodyPr anchorCtr="0" anchor="t" bIns="91425" lIns="91425" spcFirstLastPara="1" rIns="91425" wrap="square" tIns="91425">
            <a:spAutoFit/>
          </a:bodyPr>
          <a:lstStyle>
            <a:lvl1pPr indent="-304800" lvl="0" marL="457200">
              <a:lnSpc>
                <a:spcPct val="115000"/>
              </a:lnSpc>
              <a:spcBef>
                <a:spcPts val="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1pPr>
            <a:lvl2pPr indent="-304800" lvl="1" marL="9144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2pPr>
            <a:lvl3pPr indent="-304800" lvl="2" marL="13716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3pPr>
            <a:lvl4pPr indent="-304800" lvl="3" marL="18288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4pPr>
            <a:lvl5pPr indent="-304800" lvl="4" marL="22860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5pPr>
            <a:lvl6pPr indent="-304800" lvl="5" marL="27432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6pPr>
            <a:lvl7pPr indent="-304800" lvl="6" marL="32004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7pPr>
            <a:lvl8pPr indent="-304800" lvl="7" marL="3657600">
              <a:lnSpc>
                <a:spcPct val="115000"/>
              </a:lnSpc>
              <a:spcBef>
                <a:spcPts val="800"/>
              </a:spcBef>
              <a:spcAft>
                <a:spcPts val="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8pPr>
            <a:lvl9pPr indent="-304800" lvl="8" marL="4114800">
              <a:lnSpc>
                <a:spcPct val="115000"/>
              </a:lnSpc>
              <a:spcBef>
                <a:spcPts val="800"/>
              </a:spcBef>
              <a:spcAft>
                <a:spcPts val="800"/>
              </a:spcAft>
              <a:buClr>
                <a:schemeClr val="lt1"/>
              </a:buClr>
              <a:buSzPts val="1200"/>
              <a:buFont typeface="League Spartan"/>
              <a:buChar char="■"/>
              <a:defRPr sz="1200">
                <a:solidFill>
                  <a:schemeClr val="lt1"/>
                </a:solidFill>
                <a:latin typeface="League Spartan"/>
                <a:ea typeface="League Spartan"/>
                <a:cs typeface="League Spartan"/>
                <a:sym typeface="League Spartan"/>
              </a:defRPr>
            </a:lvl9pPr>
          </a:lstStyle>
          <a:p/>
        </p:txBody>
      </p:sp>
      <p:sp>
        <p:nvSpPr>
          <p:cNvPr id="7" name="Google Shape;7;p1"/>
          <p:cNvSpPr txBox="1"/>
          <p:nvPr>
            <p:ph type="title"/>
          </p:nvPr>
        </p:nvSpPr>
        <p:spPr>
          <a:xfrm>
            <a:off x="228600" y="369300"/>
            <a:ext cx="6480300" cy="587700"/>
          </a:xfrm>
          <a:prstGeom prst="rect">
            <a:avLst/>
          </a:prstGeom>
          <a:noFill/>
          <a:ln>
            <a:noFill/>
          </a:ln>
        </p:spPr>
        <p:txBody>
          <a:bodyPr anchorCtr="0" anchor="t" bIns="91425" lIns="91425" spcFirstLastPara="1" rIns="91425" wrap="square" tIns="91425">
            <a:spAutoFit/>
          </a:bodyPr>
          <a:lstStyle>
            <a:lvl1pPr lvl="0">
              <a:lnSpc>
                <a:spcPct val="90000"/>
              </a:lnSpc>
              <a:spcBef>
                <a:spcPts val="0"/>
              </a:spcBef>
              <a:spcAft>
                <a:spcPts val="0"/>
              </a:spcAft>
              <a:buClr>
                <a:schemeClr val="lt1"/>
              </a:buClr>
              <a:buSzPts val="3000"/>
              <a:buFont typeface="League Spartan"/>
              <a:buNone/>
              <a:defRPr b="1" sz="3000">
                <a:solidFill>
                  <a:schemeClr val="lt1"/>
                </a:solidFill>
                <a:latin typeface="League Spartan"/>
                <a:ea typeface="League Spartan"/>
                <a:cs typeface="League Spartan"/>
                <a:sym typeface="League Spartan"/>
              </a:defRPr>
            </a:lvl1pPr>
            <a:lvl2pPr lvl="1">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2pPr>
            <a:lvl3pPr lvl="2">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3pPr>
            <a:lvl4pPr lvl="3">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4pPr>
            <a:lvl5pPr lvl="4">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5pPr>
            <a:lvl6pPr lvl="5">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6pPr>
            <a:lvl7pPr lvl="6">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7pPr>
            <a:lvl8pPr lvl="7">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8pPr>
            <a:lvl9pPr lvl="8">
              <a:lnSpc>
                <a:spcPct val="115000"/>
              </a:lnSpc>
              <a:spcBef>
                <a:spcPts val="0"/>
              </a:spcBef>
              <a:spcAft>
                <a:spcPts val="0"/>
              </a:spcAft>
              <a:buClr>
                <a:schemeClr val="lt1"/>
              </a:buClr>
              <a:buSzPts val="3000"/>
              <a:buFont typeface="Arial"/>
              <a:buNone/>
              <a:defRPr sz="3000">
                <a:solidFill>
                  <a:schemeClr val="lt1"/>
                </a:solidFill>
                <a:latin typeface="Anton"/>
                <a:ea typeface="Anton"/>
                <a:cs typeface="Anton"/>
                <a:sym typeface="Anton"/>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5616">
          <p15:clr>
            <a:srgbClr val="E46962"/>
          </p15:clr>
        </p15:guide>
        <p15:guide id="2" pos="144">
          <p15:clr>
            <a:srgbClr val="E46962"/>
          </p15:clr>
        </p15:guide>
        <p15:guide id="3" orient="horz" pos="144">
          <p15:clr>
            <a:srgbClr val="E46962"/>
          </p15:clr>
        </p15:guide>
        <p15:guide id="4" orient="horz" pos="3094">
          <p15:clr>
            <a:srgbClr val="E46962"/>
          </p15:clr>
        </p15:guide>
        <p15:guide id="5" pos="2850">
          <p15:clr>
            <a:srgbClr val="E46962"/>
          </p15:clr>
        </p15:guide>
        <p15:guide id="6" pos="2910">
          <p15:clr>
            <a:srgbClr val="E46962"/>
          </p15:clr>
        </p15:guide>
        <p15:guide id="7" pos="1468">
          <p15:clr>
            <a:srgbClr val="E46962"/>
          </p15:clr>
        </p15:guide>
        <p15:guide id="8" pos="1527">
          <p15:clr>
            <a:srgbClr val="E46962"/>
          </p15:clr>
        </p15:guide>
        <p15:guide id="9" pos="4226">
          <p15:clr>
            <a:srgbClr val="E46962"/>
          </p15:clr>
        </p15:guide>
        <p15:guide id="10" pos="4285">
          <p15:clr>
            <a:srgbClr val="E46962"/>
          </p15:clr>
        </p15:guide>
        <p15:guide id="11" pos="3773">
          <p15:clr>
            <a:srgbClr val="E46962"/>
          </p15:clr>
        </p15:guide>
        <p15:guide id="12" pos="3830">
          <p15:clr>
            <a:srgbClr val="E46962"/>
          </p15:clr>
        </p15:guide>
        <p15:guide id="13" pos="1930">
          <p15:clr>
            <a:srgbClr val="E46962"/>
          </p15:clr>
        </p15:guide>
        <p15:guide id="14" pos="1987">
          <p15:clr>
            <a:srgbClr val="E46962"/>
          </p15:clr>
        </p15:guide>
        <p15:guide id="15" orient="horz" pos="288">
          <p15:clr>
            <a:srgbClr val="E46962"/>
          </p15:clr>
        </p15:guide>
        <p15:guide id="16" orient="horz" pos="2950">
          <p15:clr>
            <a:srgbClr val="E46962"/>
          </p15:clr>
        </p15:guide>
        <p15:guide id="17" orient="horz" pos="1135">
          <p15:clr>
            <a:srgbClr val="E46962"/>
          </p15:clr>
        </p15:guide>
        <p15:guide id="18" orient="horz" pos="1194">
          <p15:clr>
            <a:srgbClr val="E46962"/>
          </p15:clr>
        </p15:guide>
        <p15:guide id="19" orient="horz" pos="2043">
          <p15:clr>
            <a:srgbClr val="E46962"/>
          </p15:clr>
        </p15:guide>
        <p15:guide id="20" orient="horz" pos="2103">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8.png"/><Relationship Id="rId5"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38" name="Shape 638"/>
        <p:cNvGrpSpPr/>
        <p:nvPr/>
      </p:nvGrpSpPr>
      <p:grpSpPr>
        <a:xfrm>
          <a:off x="0" y="0"/>
          <a:ext cx="0" cy="0"/>
          <a:chOff x="0" y="0"/>
          <a:chExt cx="0" cy="0"/>
        </a:xfrm>
      </p:grpSpPr>
      <p:sp>
        <p:nvSpPr>
          <p:cNvPr id="639" name="Google Shape;639;p45"/>
          <p:cNvSpPr txBox="1"/>
          <p:nvPr>
            <p:ph type="title"/>
          </p:nvPr>
        </p:nvSpPr>
        <p:spPr>
          <a:xfrm>
            <a:off x="1081850" y="2396225"/>
            <a:ext cx="6984900" cy="1694100"/>
          </a:xfrm>
          <a:prstGeom prst="rect">
            <a:avLst/>
          </a:prstGeom>
        </p:spPr>
        <p:txBody>
          <a:bodyPr anchorCtr="0" anchor="ctr" bIns="91425" lIns="91425" spcFirstLastPara="1" rIns="91425" wrap="square" tIns="91425">
            <a:noAutofit/>
          </a:bodyPr>
          <a:lstStyle/>
          <a:p>
            <a:pPr indent="0" lvl="0" marL="0" rtl="0" algn="ctr">
              <a:lnSpc>
                <a:spcPct val="80000"/>
              </a:lnSpc>
              <a:spcBef>
                <a:spcPts val="0"/>
              </a:spcBef>
              <a:spcAft>
                <a:spcPts val="0"/>
              </a:spcAft>
              <a:buSzPts val="6000"/>
              <a:buNone/>
            </a:pPr>
            <a:r>
              <a:rPr lang="en"/>
              <a:t>POWERING PROGRESS</a:t>
            </a:r>
            <a:endParaRPr/>
          </a:p>
        </p:txBody>
      </p:sp>
      <p:sp>
        <p:nvSpPr>
          <p:cNvPr id="640" name="Google Shape;640;p45"/>
          <p:cNvSpPr txBox="1"/>
          <p:nvPr>
            <p:ph idx="2" type="title"/>
          </p:nvPr>
        </p:nvSpPr>
        <p:spPr>
          <a:xfrm rot="-236632">
            <a:off x="5253608" y="3794397"/>
            <a:ext cx="1788335" cy="677219"/>
          </a:xfrm>
          <a:prstGeom prst="rect">
            <a:avLst/>
          </a:prstGeom>
          <a:solidFill>
            <a:srgbClr val="15A6DF"/>
          </a:solidFill>
        </p:spPr>
        <p:txBody>
          <a:bodyPr anchorCtr="0" anchor="ctr" bIns="91425" lIns="91425" spcFirstLastPara="1" rIns="91425" wrap="square" tIns="91425">
            <a:spAutoFit/>
          </a:bodyPr>
          <a:lstStyle/>
          <a:p>
            <a:pPr indent="0" lvl="0" marL="0" rtl="0" algn="ctr">
              <a:lnSpc>
                <a:spcPct val="100000"/>
              </a:lnSpc>
              <a:spcBef>
                <a:spcPts val="0"/>
              </a:spcBef>
              <a:spcAft>
                <a:spcPts val="0"/>
              </a:spcAft>
              <a:buSzPts val="1000"/>
              <a:buNone/>
            </a:pPr>
            <a:r>
              <a:rPr lang="en" sz="1600"/>
              <a:t>An Introduction to Innovation</a:t>
            </a:r>
            <a:endParaRPr sz="1600"/>
          </a:p>
        </p:txBody>
      </p:sp>
      <p:pic>
        <p:nvPicPr>
          <p:cNvPr id="641" name="Google Shape;641;p45" title="Maker's Journey Color.png"/>
          <p:cNvPicPr preferRelativeResize="0"/>
          <p:nvPr/>
        </p:nvPicPr>
        <p:blipFill>
          <a:blip r:embed="rId4">
            <a:alphaModFix/>
          </a:blip>
          <a:stretch>
            <a:fillRect/>
          </a:stretch>
        </p:blipFill>
        <p:spPr>
          <a:xfrm>
            <a:off x="3600193" y="287282"/>
            <a:ext cx="1943615" cy="194361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45" name="Shape 645"/>
        <p:cNvGrpSpPr/>
        <p:nvPr/>
      </p:nvGrpSpPr>
      <p:grpSpPr>
        <a:xfrm>
          <a:off x="0" y="0"/>
          <a:ext cx="0" cy="0"/>
          <a:chOff x="0" y="0"/>
          <a:chExt cx="0" cy="0"/>
        </a:xfrm>
      </p:grpSpPr>
      <p:sp>
        <p:nvSpPr>
          <p:cNvPr id="646" name="Google Shape;646;p46"/>
          <p:cNvSpPr txBox="1"/>
          <p:nvPr>
            <p:ph type="title"/>
          </p:nvPr>
        </p:nvSpPr>
        <p:spPr>
          <a:xfrm>
            <a:off x="435550" y="749850"/>
            <a:ext cx="4308000" cy="988200"/>
          </a:xfrm>
          <a:prstGeom prst="rect">
            <a:avLst/>
          </a:prstGeom>
        </p:spPr>
        <p:txBody>
          <a:bodyPr anchorCtr="0" anchor="ctr" bIns="91425" lIns="91425" spcFirstLastPara="1" rIns="91425" wrap="square" tIns="91425">
            <a:spAutoFit/>
          </a:bodyPr>
          <a:lstStyle/>
          <a:p>
            <a:pPr indent="0" lvl="0" marL="0" rtl="0" algn="l">
              <a:spcBef>
                <a:spcPts val="0"/>
              </a:spcBef>
              <a:spcAft>
                <a:spcPts val="0"/>
              </a:spcAft>
              <a:buSzPts val="4100"/>
              <a:buNone/>
            </a:pPr>
            <a:r>
              <a:rPr lang="en" sz="2900"/>
              <a:t>The American Precision Museum</a:t>
            </a:r>
            <a:endParaRPr sz="2900"/>
          </a:p>
        </p:txBody>
      </p:sp>
      <p:sp>
        <p:nvSpPr>
          <p:cNvPr id="647" name="Google Shape;647;p46"/>
          <p:cNvSpPr/>
          <p:nvPr/>
        </p:nvSpPr>
        <p:spPr>
          <a:xfrm>
            <a:off x="514875" y="1844800"/>
            <a:ext cx="3431700" cy="25818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ague Spartan"/>
              <a:ea typeface="League Spartan"/>
              <a:cs typeface="League Spartan"/>
              <a:sym typeface="League Spartan"/>
            </a:endParaRPr>
          </a:p>
        </p:txBody>
      </p:sp>
      <p:sp>
        <p:nvSpPr>
          <p:cNvPr id="648" name="Google Shape;648;p46"/>
          <p:cNvSpPr txBox="1"/>
          <p:nvPr/>
        </p:nvSpPr>
        <p:spPr>
          <a:xfrm>
            <a:off x="514875" y="1886200"/>
            <a:ext cx="3431700" cy="2499000"/>
          </a:xfrm>
          <a:prstGeom prst="rect">
            <a:avLst/>
          </a:prstGeom>
          <a:noFill/>
          <a:ln>
            <a:noFill/>
          </a:ln>
        </p:spPr>
        <p:txBody>
          <a:bodyPr anchorCtr="0" anchor="t" bIns="91425" lIns="91425" spcFirstLastPara="1" rIns="91425" wrap="square" tIns="91425">
            <a:noAutofit/>
          </a:bodyPr>
          <a:lstStyle/>
          <a:p>
            <a:pPr indent="0" lvl="0" marL="0" rtl="0" algn="l">
              <a:lnSpc>
                <a:spcPct val="115833"/>
              </a:lnSpc>
              <a:spcBef>
                <a:spcPts val="1200"/>
              </a:spcBef>
              <a:spcAft>
                <a:spcPts val="0"/>
              </a:spcAft>
              <a:buNone/>
            </a:pPr>
            <a:r>
              <a:rPr lang="en" sz="1200">
                <a:latin typeface="League Spartan"/>
                <a:ea typeface="League Spartan"/>
                <a:cs typeface="League Spartan"/>
                <a:sym typeface="League Spartan"/>
              </a:rPr>
              <a:t>We are about to </a:t>
            </a:r>
            <a:r>
              <a:rPr lang="en" sz="1200">
                <a:latin typeface="League Spartan"/>
                <a:ea typeface="League Spartan"/>
                <a:cs typeface="League Spartan"/>
                <a:sym typeface="League Spartan"/>
              </a:rPr>
              <a:t>embark</a:t>
            </a:r>
            <a:r>
              <a:rPr lang="en" sz="1200">
                <a:latin typeface="League Spartan"/>
                <a:ea typeface="League Spartan"/>
                <a:cs typeface="League Spartan"/>
                <a:sym typeface="League Spartan"/>
              </a:rPr>
              <a:t> on a journey of exploration, experimentation, and innovation! In the mid-1800s, the American Precision Museum (then the Lawrence &amp; Robbins Armory) was the site of incredible innovations that transformed how products were forever manufactured. </a:t>
            </a:r>
            <a:endParaRPr sz="1200">
              <a:latin typeface="League Spartan"/>
              <a:ea typeface="League Spartan"/>
              <a:cs typeface="League Spartan"/>
              <a:sym typeface="League Spartan"/>
            </a:endParaRPr>
          </a:p>
          <a:p>
            <a:pPr indent="0" lvl="0" marL="0" rtl="0" algn="l">
              <a:lnSpc>
                <a:spcPct val="115833"/>
              </a:lnSpc>
              <a:spcBef>
                <a:spcPts val="1200"/>
              </a:spcBef>
              <a:spcAft>
                <a:spcPts val="1200"/>
              </a:spcAft>
              <a:buNone/>
            </a:pPr>
            <a:r>
              <a:rPr lang="en" sz="1200">
                <a:latin typeface="League Spartan"/>
                <a:ea typeface="League Spartan"/>
                <a:cs typeface="League Spartan"/>
                <a:sym typeface="League Spartan"/>
              </a:rPr>
              <a:t>Revolutionary</a:t>
            </a:r>
            <a:r>
              <a:rPr lang="en" sz="1200">
                <a:latin typeface="League Spartan"/>
                <a:ea typeface="League Spartan"/>
                <a:cs typeface="League Spartan"/>
                <a:sym typeface="League Spartan"/>
              </a:rPr>
              <a:t> </a:t>
            </a:r>
            <a:r>
              <a:rPr b="1" lang="en" sz="1200">
                <a:latin typeface="League Spartan"/>
                <a:ea typeface="League Spartan"/>
                <a:cs typeface="League Spartan"/>
                <a:sym typeface="League Spartan"/>
              </a:rPr>
              <a:t>machine tools</a:t>
            </a:r>
            <a:r>
              <a:rPr lang="en" sz="1200">
                <a:latin typeface="League Spartan"/>
                <a:ea typeface="League Spartan"/>
                <a:cs typeface="League Spartan"/>
                <a:sym typeface="League Spartan"/>
              </a:rPr>
              <a:t> and precision </a:t>
            </a:r>
            <a:r>
              <a:rPr b="1" lang="en" sz="1200">
                <a:latin typeface="League Spartan"/>
                <a:ea typeface="League Spartan"/>
                <a:cs typeface="League Spartan"/>
                <a:sym typeface="League Spartan"/>
              </a:rPr>
              <a:t>interchangeable parts </a:t>
            </a:r>
            <a:r>
              <a:rPr lang="en" sz="1200">
                <a:latin typeface="League Spartan"/>
                <a:ea typeface="League Spartan"/>
                <a:cs typeface="League Spartan"/>
                <a:sym typeface="League Spartan"/>
              </a:rPr>
              <a:t>led the way, and our journey begins at that moment in </a:t>
            </a:r>
            <a:r>
              <a:rPr lang="en" sz="1200">
                <a:latin typeface="League Spartan"/>
                <a:ea typeface="League Spartan"/>
                <a:cs typeface="League Spartan"/>
                <a:sym typeface="League Spartan"/>
              </a:rPr>
              <a:t>history</a:t>
            </a:r>
            <a:r>
              <a:rPr lang="en" sz="1200">
                <a:latin typeface="League Spartan"/>
                <a:ea typeface="League Spartan"/>
                <a:cs typeface="League Spartan"/>
                <a:sym typeface="League Spartan"/>
              </a:rPr>
              <a:t>. </a:t>
            </a:r>
            <a:endParaRPr sz="1200">
              <a:latin typeface="League Spartan"/>
              <a:ea typeface="League Spartan"/>
              <a:cs typeface="League Spartan"/>
              <a:sym typeface="League Spartan"/>
            </a:endParaRPr>
          </a:p>
        </p:txBody>
      </p:sp>
      <p:pic>
        <p:nvPicPr>
          <p:cNvPr id="649" name="Google Shape;649;p46" title="+ American Precision Museum (8-19-23)  BDP-1551-2 quick powerline removal.png"/>
          <p:cNvPicPr preferRelativeResize="0"/>
          <p:nvPr/>
        </p:nvPicPr>
        <p:blipFill>
          <a:blip r:embed="rId4">
            <a:alphaModFix/>
          </a:blip>
          <a:stretch>
            <a:fillRect/>
          </a:stretch>
        </p:blipFill>
        <p:spPr>
          <a:xfrm rot="-183628">
            <a:off x="4192118" y="1197143"/>
            <a:ext cx="5033314" cy="3354720"/>
          </a:xfrm>
          <a:prstGeom prst="rect">
            <a:avLst/>
          </a:prstGeom>
          <a:noFill/>
          <a:ln>
            <a:noFill/>
          </a:ln>
          <a:effectLst>
            <a:outerShdw blurRad="200025" rotWithShape="0" algn="bl" dir="5400000" dist="114300">
              <a:srgbClr val="000000">
                <a:alpha val="30000"/>
              </a:srgbClr>
            </a:outerShdw>
          </a:effectLst>
        </p:spPr>
      </p:pic>
      <p:pic>
        <p:nvPicPr>
          <p:cNvPr id="650" name="Google Shape;650;p46" title="Maker's Journey Color.png"/>
          <p:cNvPicPr preferRelativeResize="0"/>
          <p:nvPr/>
        </p:nvPicPr>
        <p:blipFill>
          <a:blip r:embed="rId5">
            <a:alphaModFix/>
          </a:blip>
          <a:stretch>
            <a:fillRect/>
          </a:stretch>
        </p:blipFill>
        <p:spPr>
          <a:xfrm rot="933729">
            <a:off x="7279917" y="271517"/>
            <a:ext cx="1593764" cy="159376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54" name="Shape 654"/>
        <p:cNvGrpSpPr/>
        <p:nvPr/>
      </p:nvGrpSpPr>
      <p:grpSpPr>
        <a:xfrm>
          <a:off x="0" y="0"/>
          <a:ext cx="0" cy="0"/>
          <a:chOff x="0" y="0"/>
          <a:chExt cx="0" cy="0"/>
        </a:xfrm>
      </p:grpSpPr>
      <p:sp>
        <p:nvSpPr>
          <p:cNvPr id="655" name="Google Shape;655;p47"/>
          <p:cNvSpPr txBox="1"/>
          <p:nvPr>
            <p:ph type="title"/>
          </p:nvPr>
        </p:nvSpPr>
        <p:spPr>
          <a:xfrm>
            <a:off x="521275" y="525800"/>
            <a:ext cx="4170900" cy="1098900"/>
          </a:xfrm>
          <a:prstGeom prst="rect">
            <a:avLst/>
          </a:prstGeom>
        </p:spPr>
        <p:txBody>
          <a:bodyPr anchorCtr="0" anchor="ctr" bIns="91425" lIns="91425" spcFirstLastPara="1" rIns="91425" wrap="square" tIns="91425">
            <a:spAutoFit/>
          </a:bodyPr>
          <a:lstStyle/>
          <a:p>
            <a:pPr indent="0" lvl="0" marL="0" rtl="0" algn="l">
              <a:spcBef>
                <a:spcPts val="0"/>
              </a:spcBef>
              <a:spcAft>
                <a:spcPts val="0"/>
              </a:spcAft>
              <a:buSzPts val="4100"/>
              <a:buNone/>
            </a:pPr>
            <a:r>
              <a:rPr lang="en" sz="3300"/>
              <a:t>Life in 1846: The Age of New Machines</a:t>
            </a:r>
            <a:endParaRPr sz="3300"/>
          </a:p>
        </p:txBody>
      </p:sp>
      <p:sp>
        <p:nvSpPr>
          <p:cNvPr id="656" name="Google Shape;656;p47"/>
          <p:cNvSpPr/>
          <p:nvPr/>
        </p:nvSpPr>
        <p:spPr>
          <a:xfrm>
            <a:off x="514875" y="1658300"/>
            <a:ext cx="3895800" cy="325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ague Spartan"/>
              <a:ea typeface="League Spartan"/>
              <a:cs typeface="League Spartan"/>
              <a:sym typeface="League Spartan"/>
            </a:endParaRPr>
          </a:p>
        </p:txBody>
      </p:sp>
      <p:sp>
        <p:nvSpPr>
          <p:cNvPr id="657" name="Google Shape;657;p47"/>
          <p:cNvSpPr txBox="1"/>
          <p:nvPr/>
        </p:nvSpPr>
        <p:spPr>
          <a:xfrm>
            <a:off x="521275" y="1666475"/>
            <a:ext cx="3915300" cy="3153600"/>
          </a:xfrm>
          <a:prstGeom prst="rect">
            <a:avLst/>
          </a:prstGeom>
          <a:noFill/>
          <a:ln>
            <a:noFill/>
          </a:ln>
        </p:spPr>
        <p:txBody>
          <a:bodyPr anchorCtr="0" anchor="t" bIns="91425" lIns="91425" spcFirstLastPara="1" rIns="91425" wrap="square" tIns="91425">
            <a:noAutofit/>
          </a:bodyPr>
          <a:lstStyle/>
          <a:p>
            <a:pPr indent="0" lvl="0" marL="0" rtl="0" algn="l">
              <a:lnSpc>
                <a:spcPct val="115833"/>
              </a:lnSpc>
              <a:spcBef>
                <a:spcPts val="1200"/>
              </a:spcBef>
              <a:spcAft>
                <a:spcPts val="0"/>
              </a:spcAft>
              <a:buNone/>
            </a:pPr>
            <a:r>
              <a:rPr lang="en" sz="1200">
                <a:latin typeface="League Spartan SemiBold"/>
                <a:ea typeface="League Spartan SemiBold"/>
                <a:cs typeface="League Spartan SemiBold"/>
                <a:sym typeface="League Spartan SemiBold"/>
              </a:rPr>
              <a:t>Imagine growing up in 1846.</a:t>
            </a:r>
            <a:r>
              <a:rPr lang="en" sz="1200">
                <a:latin typeface="League Spartan"/>
                <a:ea typeface="League Spartan"/>
                <a:cs typeface="League Spartan"/>
                <a:sym typeface="League Spartan"/>
              </a:rPr>
              <a:t> All your life, people have made things slowly and carefully by hand. New products are </a:t>
            </a:r>
            <a:r>
              <a:rPr lang="en" sz="1200">
                <a:latin typeface="League Spartan"/>
                <a:ea typeface="League Spartan"/>
                <a:cs typeface="League Spartan"/>
                <a:sym typeface="League Spartan"/>
              </a:rPr>
              <a:t>expensive and difficult to come by. Most children do not have a bicycle, their clothes and shoes are made at home, and toys are simple, like hoops and jump ropes.</a:t>
            </a:r>
            <a:endParaRPr sz="1200">
              <a:latin typeface="League Spartan"/>
              <a:ea typeface="League Spartan"/>
              <a:cs typeface="League Spartan"/>
              <a:sym typeface="League Spartan"/>
            </a:endParaRPr>
          </a:p>
          <a:p>
            <a:pPr indent="0" lvl="0" marL="0" rtl="0" algn="l">
              <a:lnSpc>
                <a:spcPct val="115833"/>
              </a:lnSpc>
              <a:spcBef>
                <a:spcPts val="1200"/>
              </a:spcBef>
              <a:spcAft>
                <a:spcPts val="0"/>
              </a:spcAft>
              <a:buNone/>
            </a:pPr>
            <a:r>
              <a:rPr lang="en" sz="1200">
                <a:latin typeface="League Spartan"/>
                <a:ea typeface="League Spartan"/>
                <a:cs typeface="League Spartan"/>
                <a:sym typeface="League Spartan"/>
              </a:rPr>
              <a:t>But the world is suddenly changing. </a:t>
            </a:r>
            <a:r>
              <a:rPr lang="en" sz="1200">
                <a:latin typeface="League Spartan SemiBold"/>
                <a:ea typeface="League Spartan SemiBold"/>
                <a:cs typeface="League Spartan SemiBold"/>
                <a:sym typeface="League Spartan SemiBold"/>
              </a:rPr>
              <a:t>New machines are engineered that do the work of many people at once! </a:t>
            </a:r>
            <a:r>
              <a:rPr lang="en" sz="1200">
                <a:latin typeface="League Spartan"/>
                <a:ea typeface="League Spartan"/>
                <a:cs typeface="League Spartan"/>
                <a:sym typeface="League Spartan"/>
              </a:rPr>
              <a:t>They shape metal, weave cloth, and grind grain faster than anyone thought possible.</a:t>
            </a:r>
            <a:endParaRPr sz="1200">
              <a:latin typeface="League Spartan"/>
              <a:ea typeface="League Spartan"/>
              <a:cs typeface="League Spartan"/>
              <a:sym typeface="League Spartan"/>
            </a:endParaRPr>
          </a:p>
          <a:p>
            <a:pPr indent="0" lvl="0" marL="0" rtl="0" algn="l">
              <a:lnSpc>
                <a:spcPct val="115833"/>
              </a:lnSpc>
              <a:spcBef>
                <a:spcPts val="1200"/>
              </a:spcBef>
              <a:spcAft>
                <a:spcPts val="1200"/>
              </a:spcAft>
              <a:buNone/>
            </a:pPr>
            <a:r>
              <a:rPr lang="en" sz="1200">
                <a:latin typeface="League Spartan"/>
                <a:ea typeface="League Spartan"/>
                <a:cs typeface="League Spartan"/>
                <a:sym typeface="League Spartan"/>
              </a:rPr>
              <a:t>There’s just one problem: </a:t>
            </a:r>
            <a:r>
              <a:rPr lang="en" sz="1200">
                <a:latin typeface="League Spartan SemiBold"/>
                <a:ea typeface="League Spartan SemiBold"/>
                <a:cs typeface="League Spartan SemiBold"/>
                <a:sym typeface="League Spartan SemiBold"/>
              </a:rPr>
              <a:t>these machines can’t run on their own.</a:t>
            </a:r>
            <a:r>
              <a:rPr lang="en" sz="1200">
                <a:latin typeface="League Spartan"/>
                <a:ea typeface="League Spartan"/>
                <a:cs typeface="League Spartan"/>
                <a:sym typeface="League Spartan"/>
              </a:rPr>
              <a:t> Electricity is still being studied and not yet widely available. To bring these inventions to life, people must use </a:t>
            </a:r>
            <a:r>
              <a:rPr lang="en" sz="1200">
                <a:latin typeface="League Spartan SemiBold"/>
                <a:ea typeface="League Spartan SemiBold"/>
                <a:cs typeface="League Spartan SemiBold"/>
                <a:sym typeface="League Spartan SemiBold"/>
              </a:rPr>
              <a:t>other powerful forces</a:t>
            </a:r>
            <a:r>
              <a:rPr lang="en" sz="1200">
                <a:latin typeface="League Spartan"/>
                <a:ea typeface="League Spartan"/>
                <a:cs typeface="League Spartan"/>
                <a:sym typeface="League Spartan"/>
              </a:rPr>
              <a:t> of nature.</a:t>
            </a:r>
            <a:endParaRPr sz="1200">
              <a:latin typeface="League Spartan"/>
              <a:ea typeface="League Spartan"/>
              <a:cs typeface="League Spartan"/>
              <a:sym typeface="League Spartan"/>
            </a:endParaRPr>
          </a:p>
        </p:txBody>
      </p:sp>
      <p:pic>
        <p:nvPicPr>
          <p:cNvPr id="658" name="Google Shape;658;p47"/>
          <p:cNvPicPr preferRelativeResize="0"/>
          <p:nvPr/>
        </p:nvPicPr>
        <p:blipFill rotWithShape="1">
          <a:blip r:embed="rId4">
            <a:alphaModFix/>
          </a:blip>
          <a:srcRect b="5401" l="14470" r="11701" t="0"/>
          <a:stretch/>
        </p:blipFill>
        <p:spPr>
          <a:xfrm rot="457773">
            <a:off x="5177251" y="89772"/>
            <a:ext cx="3250397" cy="2790407"/>
          </a:xfrm>
          <a:prstGeom prst="rect">
            <a:avLst/>
          </a:prstGeom>
          <a:noFill/>
          <a:ln>
            <a:noFill/>
          </a:ln>
          <a:effectLst>
            <a:outerShdw blurRad="114300" rotWithShape="0" algn="bl" dir="5400000" dist="66675">
              <a:srgbClr val="000000">
                <a:alpha val="20000"/>
              </a:srgbClr>
            </a:outerShdw>
          </a:effectLst>
        </p:spPr>
      </p:pic>
      <p:pic>
        <p:nvPicPr>
          <p:cNvPr id="659" name="Google Shape;659;p47"/>
          <p:cNvPicPr preferRelativeResize="0"/>
          <p:nvPr/>
        </p:nvPicPr>
        <p:blipFill rotWithShape="1">
          <a:blip r:embed="rId5">
            <a:alphaModFix/>
          </a:blip>
          <a:srcRect b="0" l="0" r="0" t="26729"/>
          <a:stretch/>
        </p:blipFill>
        <p:spPr>
          <a:xfrm rot="-186193">
            <a:off x="5154700" y="2930335"/>
            <a:ext cx="3716077" cy="1749424"/>
          </a:xfrm>
          <a:prstGeom prst="rect">
            <a:avLst/>
          </a:prstGeom>
          <a:noFill/>
          <a:ln>
            <a:noFill/>
          </a:ln>
          <a:effectLst>
            <a:outerShdw blurRad="114300" rotWithShape="0" algn="bl" dir="5400000" dist="38100">
              <a:srgbClr val="000000">
                <a:alpha val="30000"/>
              </a:srgbClr>
            </a:outerShdw>
          </a:effectLst>
        </p:spPr>
      </p:pic>
      <p:sp>
        <p:nvSpPr>
          <p:cNvPr id="660" name="Google Shape;660;p47"/>
          <p:cNvSpPr txBox="1"/>
          <p:nvPr>
            <p:ph idx="4294967295" type="title"/>
          </p:nvPr>
        </p:nvSpPr>
        <p:spPr>
          <a:xfrm rot="-236832">
            <a:off x="4457210" y="2554438"/>
            <a:ext cx="4122780" cy="677219"/>
          </a:xfrm>
          <a:prstGeom prst="rect">
            <a:avLst/>
          </a:prstGeom>
          <a:solidFill>
            <a:srgbClr val="15A6DF"/>
          </a:solidFill>
        </p:spPr>
        <p:txBody>
          <a:bodyPr anchorCtr="0" anchor="t" bIns="91425" lIns="91425" spcFirstLastPara="1" rIns="91425" wrap="square" tIns="91425">
            <a:spAutoFit/>
          </a:bodyPr>
          <a:lstStyle/>
          <a:p>
            <a:pPr indent="0" lvl="0" marL="0" rtl="0" algn="ctr">
              <a:lnSpc>
                <a:spcPct val="100000"/>
              </a:lnSpc>
              <a:spcBef>
                <a:spcPts val="0"/>
              </a:spcBef>
              <a:spcAft>
                <a:spcPts val="0"/>
              </a:spcAft>
              <a:buSzPts val="1000"/>
              <a:buNone/>
            </a:pPr>
            <a:r>
              <a:rPr lang="en" sz="1600"/>
              <a:t>Discussion:</a:t>
            </a:r>
            <a:endParaRPr sz="1600"/>
          </a:p>
          <a:p>
            <a:pPr indent="0" lvl="0" marL="0" rtl="0" algn="ctr">
              <a:lnSpc>
                <a:spcPct val="100000"/>
              </a:lnSpc>
              <a:spcBef>
                <a:spcPts val="0"/>
              </a:spcBef>
              <a:spcAft>
                <a:spcPts val="0"/>
              </a:spcAft>
              <a:buSzPts val="1000"/>
              <a:buNone/>
            </a:pPr>
            <a:r>
              <a:rPr lang="en" sz="1600"/>
              <a:t>What powered factories before electricity?</a:t>
            </a: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64" name="Shape 664"/>
        <p:cNvGrpSpPr/>
        <p:nvPr/>
      </p:nvGrpSpPr>
      <p:grpSpPr>
        <a:xfrm>
          <a:off x="0" y="0"/>
          <a:ext cx="0" cy="0"/>
          <a:chOff x="0" y="0"/>
          <a:chExt cx="0" cy="0"/>
        </a:xfrm>
      </p:grpSpPr>
      <p:sp>
        <p:nvSpPr>
          <p:cNvPr id="665" name="Google Shape;665;p48"/>
          <p:cNvSpPr txBox="1"/>
          <p:nvPr>
            <p:ph type="title"/>
          </p:nvPr>
        </p:nvSpPr>
        <p:spPr>
          <a:xfrm>
            <a:off x="435550" y="649625"/>
            <a:ext cx="4308000" cy="641700"/>
          </a:xfrm>
          <a:prstGeom prst="rect">
            <a:avLst/>
          </a:prstGeom>
        </p:spPr>
        <p:txBody>
          <a:bodyPr anchorCtr="0" anchor="ctr" bIns="91425" lIns="91425" spcFirstLastPara="1" rIns="91425" wrap="square" tIns="91425">
            <a:spAutoFit/>
          </a:bodyPr>
          <a:lstStyle/>
          <a:p>
            <a:pPr indent="0" lvl="0" marL="0" rtl="0" algn="l">
              <a:spcBef>
                <a:spcPts val="0"/>
              </a:spcBef>
              <a:spcAft>
                <a:spcPts val="0"/>
              </a:spcAft>
              <a:buSzPts val="4100"/>
              <a:buNone/>
            </a:pPr>
            <a:r>
              <a:rPr lang="en" sz="3300"/>
              <a:t>Hydropower</a:t>
            </a:r>
            <a:endParaRPr sz="3300"/>
          </a:p>
        </p:txBody>
      </p:sp>
      <p:sp>
        <p:nvSpPr>
          <p:cNvPr id="666" name="Google Shape;666;p48"/>
          <p:cNvSpPr/>
          <p:nvPr/>
        </p:nvSpPr>
        <p:spPr>
          <a:xfrm>
            <a:off x="514875" y="1472300"/>
            <a:ext cx="3431700" cy="27900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ague Spartan"/>
              <a:ea typeface="League Spartan"/>
              <a:cs typeface="League Spartan"/>
              <a:sym typeface="League Spartan"/>
            </a:endParaRPr>
          </a:p>
        </p:txBody>
      </p:sp>
      <p:sp>
        <p:nvSpPr>
          <p:cNvPr id="667" name="Google Shape;667;p48"/>
          <p:cNvSpPr txBox="1"/>
          <p:nvPr/>
        </p:nvSpPr>
        <p:spPr>
          <a:xfrm>
            <a:off x="521275" y="1472300"/>
            <a:ext cx="3431700" cy="2762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latin typeface="League Spartan"/>
                <a:ea typeface="League Spartan"/>
                <a:cs typeface="League Spartan"/>
                <a:sym typeface="League Spartan"/>
              </a:rPr>
              <a:t>The </a:t>
            </a:r>
            <a:r>
              <a:rPr b="1" lang="en" sz="1200">
                <a:latin typeface="League Spartan"/>
                <a:ea typeface="League Spartan"/>
                <a:cs typeface="League Spartan"/>
                <a:sym typeface="League Spartan"/>
              </a:rPr>
              <a:t>water wheel</a:t>
            </a:r>
            <a:r>
              <a:rPr lang="en" sz="1200">
                <a:latin typeface="League Spartan"/>
                <a:ea typeface="League Spartan"/>
                <a:cs typeface="League Spartan"/>
                <a:sym typeface="League Spartan"/>
              </a:rPr>
              <a:t> helped accelerate the pace of innovation. Hydropower provided the energy to run the factories. The flowing water turned the water wheel and the wheel was connected to the machines through pulleys and lineshafts. </a:t>
            </a:r>
            <a:r>
              <a:rPr lang="en" sz="1200">
                <a:latin typeface="League Spartan"/>
                <a:ea typeface="League Spartan"/>
                <a:cs typeface="League Spartan"/>
                <a:sym typeface="League Spartan"/>
              </a:rPr>
              <a:t>The moving water provided a steady and powerful source of energy to keep the machines running.</a:t>
            </a:r>
            <a:endParaRPr sz="1200">
              <a:latin typeface="League Spartan"/>
              <a:ea typeface="League Spartan"/>
              <a:cs typeface="League Spartan"/>
              <a:sym typeface="League Spartan"/>
            </a:endParaRPr>
          </a:p>
          <a:p>
            <a:pPr indent="0" lvl="0" marL="0" rtl="0" algn="l">
              <a:lnSpc>
                <a:spcPct val="115000"/>
              </a:lnSpc>
              <a:spcBef>
                <a:spcPts val="1200"/>
              </a:spcBef>
              <a:spcAft>
                <a:spcPts val="0"/>
              </a:spcAft>
              <a:buNone/>
            </a:pPr>
            <a:r>
              <a:rPr lang="en" sz="1200">
                <a:latin typeface="League Spartan"/>
                <a:ea typeface="League Spartan"/>
                <a:cs typeface="League Spartan"/>
                <a:sym typeface="League Spartan"/>
              </a:rPr>
              <a:t>Now, the machines that shaped metal, cut wood, and ground grain didn’t have to rely on people or animals for power. They could operate faster and more efficiently. This made products more available and affordable. </a:t>
            </a:r>
            <a:endParaRPr sz="1200">
              <a:latin typeface="League Spartan"/>
              <a:ea typeface="League Spartan"/>
              <a:cs typeface="League Spartan"/>
              <a:sym typeface="League Spartan"/>
            </a:endParaRPr>
          </a:p>
          <a:p>
            <a:pPr indent="0" lvl="0" marL="0" rtl="0" algn="l">
              <a:lnSpc>
                <a:spcPct val="115833"/>
              </a:lnSpc>
              <a:spcBef>
                <a:spcPts val="1200"/>
              </a:spcBef>
              <a:spcAft>
                <a:spcPts val="1200"/>
              </a:spcAft>
              <a:buNone/>
            </a:pPr>
            <a:r>
              <a:t/>
            </a:r>
            <a:endParaRPr sz="1200">
              <a:latin typeface="League Spartan"/>
              <a:ea typeface="League Spartan"/>
              <a:cs typeface="League Spartan"/>
              <a:sym typeface="League Spartan"/>
            </a:endParaRPr>
          </a:p>
        </p:txBody>
      </p:sp>
      <p:pic>
        <p:nvPicPr>
          <p:cNvPr id="668" name="Google Shape;668;p48"/>
          <p:cNvPicPr preferRelativeResize="0"/>
          <p:nvPr/>
        </p:nvPicPr>
        <p:blipFill>
          <a:blip r:embed="rId4">
            <a:alphaModFix/>
          </a:blip>
          <a:stretch>
            <a:fillRect/>
          </a:stretch>
        </p:blipFill>
        <p:spPr>
          <a:xfrm rot="242666">
            <a:off x="4320425" y="1404988"/>
            <a:ext cx="4886225" cy="3257483"/>
          </a:xfrm>
          <a:prstGeom prst="rect">
            <a:avLst/>
          </a:prstGeom>
          <a:noFill/>
          <a:ln>
            <a:noFill/>
          </a:ln>
          <a:effectLst>
            <a:outerShdw blurRad="200025" rotWithShape="0" algn="bl" dir="5400000" dist="114300">
              <a:srgbClr val="000000">
                <a:alpha val="20000"/>
              </a:srgbClr>
            </a:outerShdw>
          </a:effectLst>
        </p:spPr>
      </p:pic>
      <p:pic>
        <p:nvPicPr>
          <p:cNvPr id="669" name="Google Shape;669;p48" title="Powering Progress Color.png"/>
          <p:cNvPicPr preferRelativeResize="0"/>
          <p:nvPr/>
        </p:nvPicPr>
        <p:blipFill>
          <a:blip r:embed="rId5">
            <a:alphaModFix/>
          </a:blip>
          <a:stretch>
            <a:fillRect/>
          </a:stretch>
        </p:blipFill>
        <p:spPr>
          <a:xfrm rot="-493102">
            <a:off x="7029042" y="392190"/>
            <a:ext cx="1718317" cy="171834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73" name="Shape 673"/>
        <p:cNvGrpSpPr/>
        <p:nvPr/>
      </p:nvGrpSpPr>
      <p:grpSpPr>
        <a:xfrm>
          <a:off x="0" y="0"/>
          <a:ext cx="0" cy="0"/>
          <a:chOff x="0" y="0"/>
          <a:chExt cx="0" cy="0"/>
        </a:xfrm>
      </p:grpSpPr>
      <p:sp>
        <p:nvSpPr>
          <p:cNvPr id="674" name="Google Shape;674;p49"/>
          <p:cNvSpPr txBox="1"/>
          <p:nvPr>
            <p:ph type="title"/>
          </p:nvPr>
        </p:nvSpPr>
        <p:spPr>
          <a:xfrm>
            <a:off x="435550" y="640100"/>
            <a:ext cx="4308000" cy="641700"/>
          </a:xfrm>
          <a:prstGeom prst="rect">
            <a:avLst/>
          </a:prstGeom>
        </p:spPr>
        <p:txBody>
          <a:bodyPr anchorCtr="0" anchor="ctr" bIns="91425" lIns="91425" spcFirstLastPara="1" rIns="91425" wrap="square" tIns="91425">
            <a:spAutoFit/>
          </a:bodyPr>
          <a:lstStyle/>
          <a:p>
            <a:pPr indent="0" lvl="0" marL="0" rtl="0" algn="l">
              <a:spcBef>
                <a:spcPts val="0"/>
              </a:spcBef>
              <a:spcAft>
                <a:spcPts val="0"/>
              </a:spcAft>
              <a:buSzPts val="4100"/>
              <a:buNone/>
            </a:pPr>
            <a:r>
              <a:rPr lang="en" sz="3300"/>
              <a:t>APM’s Water Wheel</a:t>
            </a:r>
            <a:endParaRPr sz="3300"/>
          </a:p>
        </p:txBody>
      </p:sp>
      <p:sp>
        <p:nvSpPr>
          <p:cNvPr id="675" name="Google Shape;675;p49"/>
          <p:cNvSpPr/>
          <p:nvPr/>
        </p:nvSpPr>
        <p:spPr>
          <a:xfrm>
            <a:off x="514875" y="1281800"/>
            <a:ext cx="3431700" cy="34464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ague Spartan"/>
              <a:ea typeface="League Spartan"/>
              <a:cs typeface="League Spartan"/>
              <a:sym typeface="League Spartan"/>
            </a:endParaRPr>
          </a:p>
        </p:txBody>
      </p:sp>
      <p:sp>
        <p:nvSpPr>
          <p:cNvPr id="676" name="Google Shape;676;p49"/>
          <p:cNvSpPr txBox="1"/>
          <p:nvPr/>
        </p:nvSpPr>
        <p:spPr>
          <a:xfrm>
            <a:off x="521275" y="1281800"/>
            <a:ext cx="3431700" cy="3371100"/>
          </a:xfrm>
          <a:prstGeom prst="rect">
            <a:avLst/>
          </a:prstGeom>
          <a:noFill/>
          <a:ln>
            <a:noFill/>
          </a:ln>
        </p:spPr>
        <p:txBody>
          <a:bodyPr anchorCtr="0" anchor="t" bIns="91425" lIns="91425" spcFirstLastPara="1" rIns="91425" wrap="square" tIns="91425">
            <a:noAutofit/>
          </a:bodyPr>
          <a:lstStyle/>
          <a:p>
            <a:pPr indent="0" lvl="0" marL="0" rtl="0" algn="l">
              <a:lnSpc>
                <a:spcPct val="115833"/>
              </a:lnSpc>
              <a:spcBef>
                <a:spcPts val="1200"/>
              </a:spcBef>
              <a:spcAft>
                <a:spcPts val="0"/>
              </a:spcAft>
              <a:buNone/>
            </a:pPr>
            <a:r>
              <a:rPr lang="en" sz="1200">
                <a:latin typeface="League Spartan"/>
                <a:ea typeface="League Spartan"/>
                <a:cs typeface="League Spartan"/>
                <a:sym typeface="League Spartan"/>
              </a:rPr>
              <a:t>At APM, the wheel itself is gone, but its story remains an important part of the Armory’s history.</a:t>
            </a:r>
            <a:endParaRPr sz="1200">
              <a:latin typeface="League Spartan"/>
              <a:ea typeface="League Spartan"/>
              <a:cs typeface="League Spartan"/>
              <a:sym typeface="League Spartan"/>
            </a:endParaRPr>
          </a:p>
          <a:p>
            <a:pPr indent="0" lvl="0" marL="0" rtl="0" algn="l">
              <a:lnSpc>
                <a:spcPct val="115833"/>
              </a:lnSpc>
              <a:spcBef>
                <a:spcPts val="1200"/>
              </a:spcBef>
              <a:spcAft>
                <a:spcPts val="0"/>
              </a:spcAft>
              <a:buNone/>
            </a:pPr>
            <a:r>
              <a:rPr lang="en" sz="1200">
                <a:latin typeface="League Spartan"/>
                <a:ea typeface="League Spartan"/>
                <a:cs typeface="League Spartan"/>
                <a:sym typeface="League Spartan"/>
              </a:rPr>
              <a:t>The original, giant water wheel - at least 16 feet tall and 12 feet wide - spun slowly in the basement. Water from Mill Brook flowed through a wooden trough, hitting the wheel just above its center. Iron gears and wooden pulleys transferred the wheel’s motion to line shafts across the ceiling, and belts ran from those shafts to power machines throughout the building.</a:t>
            </a:r>
            <a:endParaRPr sz="1200">
              <a:latin typeface="League Spartan"/>
              <a:ea typeface="League Spartan"/>
              <a:cs typeface="League Spartan"/>
              <a:sym typeface="League Spartan"/>
            </a:endParaRPr>
          </a:p>
          <a:p>
            <a:pPr indent="0" lvl="0" marL="0" rtl="0" algn="l">
              <a:lnSpc>
                <a:spcPct val="115833"/>
              </a:lnSpc>
              <a:spcBef>
                <a:spcPts val="1200"/>
              </a:spcBef>
              <a:spcAft>
                <a:spcPts val="1200"/>
              </a:spcAft>
              <a:buNone/>
            </a:pPr>
            <a:r>
              <a:rPr lang="en" sz="1200">
                <a:latin typeface="League Spartan"/>
                <a:ea typeface="League Spartan"/>
                <a:cs typeface="League Spartan"/>
                <a:sym typeface="League Spartan"/>
              </a:rPr>
              <a:t>The wheel only turned about 8–10 times per minute and produced roughly 30 horsepower—small by today’s standards, but enough to run a factory that helped shape the industrial age.</a:t>
            </a:r>
            <a:endParaRPr sz="1200">
              <a:latin typeface="League Spartan"/>
              <a:ea typeface="League Spartan"/>
              <a:cs typeface="League Spartan"/>
              <a:sym typeface="League Spartan"/>
            </a:endParaRPr>
          </a:p>
        </p:txBody>
      </p:sp>
      <p:pic>
        <p:nvPicPr>
          <p:cNvPr id="677" name="Google Shape;677;p49"/>
          <p:cNvPicPr preferRelativeResize="0"/>
          <p:nvPr/>
        </p:nvPicPr>
        <p:blipFill>
          <a:blip r:embed="rId4">
            <a:alphaModFix/>
          </a:blip>
          <a:stretch>
            <a:fillRect/>
          </a:stretch>
        </p:blipFill>
        <p:spPr>
          <a:xfrm>
            <a:off x="5368662" y="152400"/>
            <a:ext cx="2680225" cy="4838700"/>
          </a:xfrm>
          <a:prstGeom prst="rect">
            <a:avLst/>
          </a:prstGeom>
          <a:noFill/>
          <a:ln>
            <a:noFill/>
          </a:ln>
        </p:spPr>
      </p:pic>
      <p:sp>
        <p:nvSpPr>
          <p:cNvPr id="678" name="Google Shape;678;p49"/>
          <p:cNvSpPr/>
          <p:nvPr/>
        </p:nvSpPr>
        <p:spPr>
          <a:xfrm flipH="1">
            <a:off x="3952975" y="3275475"/>
            <a:ext cx="1528200" cy="973200"/>
          </a:xfrm>
          <a:prstGeom prst="snip1Rect">
            <a:avLst>
              <a:gd fmla="val 16667" name="adj"/>
            </a:avLst>
          </a:prstGeom>
          <a:solidFill>
            <a:srgbClr val="90C64B"/>
          </a:solidFill>
          <a:ln>
            <a:noFill/>
          </a:ln>
        </p:spPr>
        <p:txBody>
          <a:bodyPr anchorCtr="0" anchor="ctr" bIns="82375" lIns="164750" spcFirstLastPara="1" rIns="82375" wrap="square" tIns="82375">
            <a:noAutofit/>
          </a:bodyPr>
          <a:lstStyle/>
          <a:p>
            <a:pPr indent="0" lvl="0" marL="0" rtl="0" algn="l">
              <a:spcBef>
                <a:spcPts val="901"/>
              </a:spcBef>
              <a:spcAft>
                <a:spcPts val="901"/>
              </a:spcAft>
              <a:buSzPts val="901"/>
              <a:buNone/>
            </a:pPr>
            <a:r>
              <a:rPr b="1" lang="en" sz="989">
                <a:solidFill>
                  <a:schemeClr val="lt1"/>
                </a:solidFill>
                <a:latin typeface="League Spartan"/>
                <a:ea typeface="League Spartan"/>
                <a:cs typeface="League Spartan"/>
                <a:sym typeface="League Spartan"/>
              </a:rPr>
              <a:t>Activity</a:t>
            </a:r>
            <a:r>
              <a:rPr lang="en" sz="989">
                <a:solidFill>
                  <a:schemeClr val="lt1"/>
                </a:solidFill>
                <a:latin typeface="League Spartan"/>
                <a:ea typeface="League Spartan"/>
                <a:cs typeface="League Spartan"/>
                <a:sym typeface="League Spartan"/>
              </a:rPr>
              <a:t>: Use the </a:t>
            </a:r>
            <a:r>
              <a:rPr i="1" lang="en" sz="989">
                <a:solidFill>
                  <a:schemeClr val="lt1"/>
                </a:solidFill>
                <a:latin typeface="League Spartan"/>
                <a:ea typeface="League Spartan"/>
                <a:cs typeface="League Spartan"/>
                <a:sym typeface="League Spartan"/>
              </a:rPr>
              <a:t>Follow the Energy </a:t>
            </a:r>
            <a:r>
              <a:rPr lang="en" sz="989">
                <a:solidFill>
                  <a:schemeClr val="lt1"/>
                </a:solidFill>
                <a:latin typeface="League Spartan"/>
                <a:ea typeface="League Spartan"/>
                <a:cs typeface="League Spartan"/>
                <a:sym typeface="League Spartan"/>
              </a:rPr>
              <a:t>worksheet to trace to flow o</a:t>
            </a:r>
            <a:r>
              <a:rPr lang="en" sz="989">
                <a:solidFill>
                  <a:schemeClr val="lt1"/>
                </a:solidFill>
                <a:latin typeface="League Spartan"/>
                <a:ea typeface="League Spartan"/>
                <a:cs typeface="League Spartan"/>
                <a:sym typeface="League Spartan"/>
              </a:rPr>
              <a:t>f energy from ri</a:t>
            </a:r>
            <a:r>
              <a:rPr lang="en" sz="989">
                <a:solidFill>
                  <a:schemeClr val="lt1"/>
                </a:solidFill>
                <a:latin typeface="League Spartan"/>
                <a:ea typeface="League Spartan"/>
                <a:cs typeface="League Spartan"/>
                <a:sym typeface="League Spartan"/>
              </a:rPr>
              <a:t>ver to machine. </a:t>
            </a:r>
            <a:endParaRPr sz="989">
              <a:solidFill>
                <a:schemeClr val="lt1"/>
              </a:solidFill>
              <a:latin typeface="League Spartan"/>
              <a:ea typeface="League Spartan"/>
              <a:cs typeface="League Spartan"/>
              <a:sym typeface="League Sparta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82" name="Shape 682"/>
        <p:cNvGrpSpPr/>
        <p:nvPr/>
      </p:nvGrpSpPr>
      <p:grpSpPr>
        <a:xfrm>
          <a:off x="0" y="0"/>
          <a:ext cx="0" cy="0"/>
          <a:chOff x="0" y="0"/>
          <a:chExt cx="0" cy="0"/>
        </a:xfrm>
      </p:grpSpPr>
      <p:sp>
        <p:nvSpPr>
          <p:cNvPr id="683" name="Google Shape;683;p50"/>
          <p:cNvSpPr txBox="1"/>
          <p:nvPr>
            <p:ph type="title"/>
          </p:nvPr>
        </p:nvSpPr>
        <p:spPr>
          <a:xfrm>
            <a:off x="435550" y="640100"/>
            <a:ext cx="4308000" cy="641700"/>
          </a:xfrm>
          <a:prstGeom prst="rect">
            <a:avLst/>
          </a:prstGeom>
        </p:spPr>
        <p:txBody>
          <a:bodyPr anchorCtr="0" anchor="ctr" bIns="91425" lIns="91425" spcFirstLastPara="1" rIns="91425" wrap="square" tIns="91425">
            <a:spAutoFit/>
          </a:bodyPr>
          <a:lstStyle/>
          <a:p>
            <a:pPr indent="0" lvl="0" marL="0" rtl="0" algn="l">
              <a:spcBef>
                <a:spcPts val="0"/>
              </a:spcBef>
              <a:spcAft>
                <a:spcPts val="0"/>
              </a:spcAft>
              <a:buSzPts val="4100"/>
              <a:buNone/>
            </a:pPr>
            <a:r>
              <a:rPr lang="en" sz="3300"/>
              <a:t>Energy Transfer</a:t>
            </a:r>
            <a:endParaRPr sz="3300"/>
          </a:p>
        </p:txBody>
      </p:sp>
      <p:sp>
        <p:nvSpPr>
          <p:cNvPr id="684" name="Google Shape;684;p50"/>
          <p:cNvSpPr/>
          <p:nvPr/>
        </p:nvSpPr>
        <p:spPr>
          <a:xfrm>
            <a:off x="514875" y="1281800"/>
            <a:ext cx="3431700" cy="27270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ague Spartan"/>
              <a:ea typeface="League Spartan"/>
              <a:cs typeface="League Spartan"/>
              <a:sym typeface="League Spartan"/>
            </a:endParaRPr>
          </a:p>
        </p:txBody>
      </p:sp>
      <p:sp>
        <p:nvSpPr>
          <p:cNvPr id="685" name="Google Shape;685;p50"/>
          <p:cNvSpPr txBox="1"/>
          <p:nvPr/>
        </p:nvSpPr>
        <p:spPr>
          <a:xfrm>
            <a:off x="521275" y="1281800"/>
            <a:ext cx="3431700" cy="3185400"/>
          </a:xfrm>
          <a:prstGeom prst="rect">
            <a:avLst/>
          </a:prstGeom>
          <a:noFill/>
          <a:ln>
            <a:noFill/>
          </a:ln>
        </p:spPr>
        <p:txBody>
          <a:bodyPr anchorCtr="0" anchor="t" bIns="91425" lIns="91425" spcFirstLastPara="1" rIns="91425" wrap="square" tIns="91425">
            <a:noAutofit/>
          </a:bodyPr>
          <a:lstStyle/>
          <a:p>
            <a:pPr indent="0" lvl="0" marL="0" rtl="0" algn="l">
              <a:lnSpc>
                <a:spcPct val="115833"/>
              </a:lnSpc>
              <a:spcBef>
                <a:spcPts val="1200"/>
              </a:spcBef>
              <a:spcAft>
                <a:spcPts val="0"/>
              </a:spcAft>
              <a:buNone/>
            </a:pPr>
            <a:r>
              <a:rPr lang="en" sz="1200">
                <a:latin typeface="League Spartan"/>
                <a:ea typeface="League Spartan"/>
                <a:cs typeface="League Spartan"/>
                <a:sym typeface="League Spartan"/>
              </a:rPr>
              <a:t>There are lots of ways to talk about energy:</a:t>
            </a:r>
            <a:endParaRPr sz="1200">
              <a:latin typeface="League Spartan"/>
              <a:ea typeface="League Spartan"/>
              <a:cs typeface="League Spartan"/>
              <a:sym typeface="League Spartan"/>
            </a:endParaRPr>
          </a:p>
          <a:p>
            <a:pPr indent="-304800" lvl="0" marL="457200" rtl="0" algn="l">
              <a:lnSpc>
                <a:spcPct val="100000"/>
              </a:lnSpc>
              <a:spcBef>
                <a:spcPts val="1200"/>
              </a:spcBef>
              <a:spcAft>
                <a:spcPts val="0"/>
              </a:spcAft>
              <a:buSzPts val="1200"/>
              <a:buFont typeface="League Spartan"/>
              <a:buChar char="●"/>
            </a:pPr>
            <a:r>
              <a:rPr lang="en" sz="1200">
                <a:latin typeface="League Spartan"/>
                <a:ea typeface="League Spartan"/>
                <a:cs typeface="League Spartan"/>
                <a:sym typeface="League Spartan"/>
              </a:rPr>
              <a:t>Where does the energy to power your home and school come from? Does it all come from the same source?</a:t>
            </a:r>
            <a:endParaRPr sz="1200">
              <a:latin typeface="League Spartan"/>
              <a:ea typeface="League Spartan"/>
              <a:cs typeface="League Spartan"/>
              <a:sym typeface="League Spartan"/>
            </a:endParaRPr>
          </a:p>
          <a:p>
            <a:pPr indent="-304800" lvl="0" marL="457200" rtl="0" algn="l">
              <a:lnSpc>
                <a:spcPct val="100000"/>
              </a:lnSpc>
              <a:spcBef>
                <a:spcPts val="0"/>
              </a:spcBef>
              <a:spcAft>
                <a:spcPts val="0"/>
              </a:spcAft>
              <a:buSzPts val="1200"/>
              <a:buFont typeface="League Spartan"/>
              <a:buChar char="●"/>
            </a:pPr>
            <a:r>
              <a:rPr lang="en" sz="1200">
                <a:latin typeface="League Spartan"/>
                <a:ea typeface="League Spartan"/>
                <a:cs typeface="League Spartan"/>
                <a:sym typeface="League Spartan"/>
              </a:rPr>
              <a:t>Where </a:t>
            </a:r>
            <a:r>
              <a:rPr lang="en" sz="1200">
                <a:latin typeface="League Spartan"/>
                <a:ea typeface="League Spartan"/>
                <a:cs typeface="League Spartan"/>
                <a:sym typeface="League Spartan"/>
              </a:rPr>
              <a:t>does the energy to power your body come from? </a:t>
            </a:r>
            <a:endParaRPr sz="1200">
              <a:latin typeface="League Spartan"/>
              <a:ea typeface="League Spartan"/>
              <a:cs typeface="League Spartan"/>
              <a:sym typeface="League Spartan"/>
            </a:endParaRPr>
          </a:p>
          <a:p>
            <a:pPr indent="-304800" lvl="0" marL="457200" rtl="0" algn="l">
              <a:lnSpc>
                <a:spcPct val="100000"/>
              </a:lnSpc>
              <a:spcBef>
                <a:spcPts val="0"/>
              </a:spcBef>
              <a:spcAft>
                <a:spcPts val="0"/>
              </a:spcAft>
              <a:buSzPts val="1200"/>
              <a:buFont typeface="League Spartan"/>
              <a:buChar char="●"/>
            </a:pPr>
            <a:r>
              <a:rPr lang="en" sz="1200">
                <a:latin typeface="League Spartan"/>
                <a:ea typeface="League Spartan"/>
                <a:cs typeface="League Spartan"/>
                <a:sym typeface="League Spartan"/>
              </a:rPr>
              <a:t>How many different types of energy can you name?</a:t>
            </a:r>
            <a:endParaRPr sz="1200">
              <a:latin typeface="League Spartan"/>
              <a:ea typeface="League Spartan"/>
              <a:cs typeface="League Spartan"/>
              <a:sym typeface="League Spartan"/>
            </a:endParaRPr>
          </a:p>
          <a:p>
            <a:pPr indent="0" lvl="0" marL="0" rtl="0" algn="l">
              <a:lnSpc>
                <a:spcPct val="100000"/>
              </a:lnSpc>
              <a:spcBef>
                <a:spcPts val="1200"/>
              </a:spcBef>
              <a:spcAft>
                <a:spcPts val="0"/>
              </a:spcAft>
              <a:buNone/>
            </a:pPr>
            <a:r>
              <a:rPr lang="en" sz="1200">
                <a:latin typeface="League Spartan"/>
                <a:ea typeface="League Spartan"/>
                <a:cs typeface="League Spartan"/>
                <a:sym typeface="League Spartan"/>
              </a:rPr>
              <a:t>Think about how energy transforms as it goes from a power plant to your home and is then emitted as light and sound from a screen or as heat in an oven. </a:t>
            </a:r>
            <a:endParaRPr sz="1200">
              <a:latin typeface="League Spartan"/>
              <a:ea typeface="League Spartan"/>
              <a:cs typeface="League Spartan"/>
              <a:sym typeface="League Spartan"/>
            </a:endParaRPr>
          </a:p>
          <a:p>
            <a:pPr indent="0" lvl="0" marL="0" rtl="0" algn="l">
              <a:lnSpc>
                <a:spcPct val="100000"/>
              </a:lnSpc>
              <a:spcBef>
                <a:spcPts val="1200"/>
              </a:spcBef>
              <a:spcAft>
                <a:spcPts val="1200"/>
              </a:spcAft>
              <a:buNone/>
            </a:pPr>
            <a:r>
              <a:t/>
            </a:r>
            <a:endParaRPr sz="1200">
              <a:latin typeface="League Spartan"/>
              <a:ea typeface="League Spartan"/>
              <a:cs typeface="League Spartan"/>
              <a:sym typeface="League Spartan"/>
            </a:endParaRPr>
          </a:p>
        </p:txBody>
      </p:sp>
      <p:pic>
        <p:nvPicPr>
          <p:cNvPr id="686" name="Google Shape;686;p50" title="waterwheel.crdownload"/>
          <p:cNvPicPr preferRelativeResize="0"/>
          <p:nvPr/>
        </p:nvPicPr>
        <p:blipFill>
          <a:blip r:embed="rId4">
            <a:alphaModFix/>
          </a:blip>
          <a:stretch>
            <a:fillRect/>
          </a:stretch>
        </p:blipFill>
        <p:spPr>
          <a:xfrm>
            <a:off x="4827800" y="833875"/>
            <a:ext cx="3470399" cy="3475750"/>
          </a:xfrm>
          <a:prstGeom prst="rect">
            <a:avLst/>
          </a:prstGeom>
          <a:noFill/>
          <a:ln>
            <a:noFill/>
          </a:ln>
        </p:spPr>
      </p:pic>
      <p:grpSp>
        <p:nvGrpSpPr>
          <p:cNvPr id="687" name="Google Shape;687;p50"/>
          <p:cNvGrpSpPr/>
          <p:nvPr/>
        </p:nvGrpSpPr>
        <p:grpSpPr>
          <a:xfrm flipH="1" rot="10122401">
            <a:off x="1481679" y="2585969"/>
            <a:ext cx="4625206" cy="2038868"/>
            <a:chOff x="3205817" y="-1241749"/>
            <a:chExt cx="5700202" cy="3117216"/>
          </a:xfrm>
        </p:grpSpPr>
        <p:sp>
          <p:nvSpPr>
            <p:cNvPr id="688" name="Google Shape;688;p50"/>
            <p:cNvSpPr/>
            <p:nvPr/>
          </p:nvSpPr>
          <p:spPr>
            <a:xfrm flipH="1" rot="10159949">
              <a:off x="3242288" y="-915101"/>
              <a:ext cx="3573559" cy="1109805"/>
            </a:xfrm>
            <a:prstGeom prst="snip1Rect">
              <a:avLst>
                <a:gd fmla="val 0" name="adj"/>
              </a:avLst>
            </a:prstGeom>
            <a:solidFill>
              <a:srgbClr val="F6BB00"/>
            </a:solidFill>
            <a:ln>
              <a:noFill/>
            </a:ln>
          </p:spPr>
          <p:txBody>
            <a:bodyPr anchorCtr="0" anchor="ctr" bIns="91425" lIns="274300" spcFirstLastPara="1" rIns="91425" wrap="square" tIns="91425">
              <a:noAutofit/>
            </a:bodyPr>
            <a:lstStyle/>
            <a:p>
              <a:pPr indent="0" lvl="0" marL="0" rtl="0" algn="l">
                <a:spcBef>
                  <a:spcPts val="1200"/>
                </a:spcBef>
                <a:spcAft>
                  <a:spcPts val="1200"/>
                </a:spcAft>
                <a:buNone/>
              </a:pPr>
              <a:r>
                <a:rPr lang="en" sz="1200">
                  <a:latin typeface="League Spartan"/>
                  <a:ea typeface="League Spartan"/>
                  <a:cs typeface="League Spartan"/>
                  <a:sym typeface="League Spartan"/>
                </a:rPr>
                <a:t>Next, you’ll explore your surroundings for examples of different energy types and energy transfers. </a:t>
              </a:r>
              <a:endParaRPr>
                <a:solidFill>
                  <a:srgbClr val="F0EDE9"/>
                </a:solidFill>
                <a:latin typeface="Manrope"/>
                <a:ea typeface="Manrope"/>
                <a:cs typeface="Manrope"/>
                <a:sym typeface="Manrope"/>
              </a:endParaRPr>
            </a:p>
          </p:txBody>
        </p:sp>
        <p:sp>
          <p:nvSpPr>
            <p:cNvPr id="689" name="Google Shape;689;p50"/>
            <p:cNvSpPr/>
            <p:nvPr/>
          </p:nvSpPr>
          <p:spPr>
            <a:xfrm rot="4796653">
              <a:off x="8721738" y="1690196"/>
              <a:ext cx="166660" cy="175541"/>
            </a:xfrm>
            <a:prstGeom prst="rtTriangle">
              <a:avLst/>
            </a:prstGeom>
            <a:solidFill>
              <a:srgbClr val="F0ED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0EDE9"/>
                </a:solidFill>
                <a:latin typeface="Manrope"/>
                <a:ea typeface="Manrope"/>
                <a:cs typeface="Manrope"/>
                <a:sym typeface="Manrope"/>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PAPER AGENDA">
  <a:themeElements>
    <a:clrScheme name="Simple Light">
      <a:dk1>
        <a:srgbClr val="F0EDE9"/>
      </a:dk1>
      <a:lt1>
        <a:srgbClr val="131313"/>
      </a:lt1>
      <a:dk2>
        <a:srgbClr val="E96A64"/>
      </a:dk2>
      <a:lt2>
        <a:srgbClr val="299F9C"/>
      </a:lt2>
      <a:accent1>
        <a:srgbClr val="C0534D"/>
      </a:accent1>
      <a:accent2>
        <a:srgbClr val="207D7B"/>
      </a:accent2>
      <a:accent3>
        <a:srgbClr val="6E9960"/>
      </a:accent3>
      <a:accent4>
        <a:srgbClr val="444746"/>
      </a:accent4>
      <a:accent5>
        <a:srgbClr val="CDC7B9"/>
      </a:accent5>
      <a:accent6>
        <a:srgbClr val="F5F5F5"/>
      </a:accent6>
      <a:hlink>
        <a:srgbClr val="577D4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